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348" r:id="rId3"/>
    <p:sldId id="343" r:id="rId4"/>
    <p:sldId id="274" r:id="rId5"/>
    <p:sldId id="261" r:id="rId6"/>
    <p:sldId id="316" r:id="rId7"/>
    <p:sldId id="315" r:id="rId8"/>
    <p:sldId id="359" r:id="rId9"/>
    <p:sldId id="355" r:id="rId10"/>
    <p:sldId id="338" r:id="rId11"/>
    <p:sldId id="339" r:id="rId12"/>
    <p:sldId id="341" r:id="rId13"/>
    <p:sldId id="342" r:id="rId14"/>
    <p:sldId id="287" r:id="rId15"/>
    <p:sldId id="262" r:id="rId16"/>
    <p:sldId id="275" r:id="rId17"/>
    <p:sldId id="279" r:id="rId18"/>
    <p:sldId id="282" r:id="rId19"/>
    <p:sldId id="285" r:id="rId20"/>
    <p:sldId id="286" r:id="rId21"/>
    <p:sldId id="288" r:id="rId22"/>
    <p:sldId id="289" r:id="rId23"/>
    <p:sldId id="317" r:id="rId24"/>
    <p:sldId id="276" r:id="rId25"/>
    <p:sldId id="272" r:id="rId26"/>
    <p:sldId id="360" r:id="rId27"/>
    <p:sldId id="277" r:id="rId28"/>
    <p:sldId id="295" r:id="rId29"/>
    <p:sldId id="296" r:id="rId30"/>
    <p:sldId id="297" r:id="rId31"/>
    <p:sldId id="298" r:id="rId32"/>
    <p:sldId id="270" r:id="rId33"/>
    <p:sldId id="300" r:id="rId34"/>
    <p:sldId id="324" r:id="rId35"/>
    <p:sldId id="325" r:id="rId36"/>
    <p:sldId id="299" r:id="rId37"/>
    <p:sldId id="301" r:id="rId38"/>
    <p:sldId id="350" r:id="rId39"/>
    <p:sldId id="336" r:id="rId40"/>
    <p:sldId id="349" r:id="rId41"/>
    <p:sldId id="352" r:id="rId42"/>
    <p:sldId id="356" r:id="rId43"/>
    <p:sldId id="332" r:id="rId44"/>
    <p:sldId id="329" r:id="rId45"/>
    <p:sldId id="330" r:id="rId46"/>
    <p:sldId id="353"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66" autoAdjust="0"/>
    <p:restoredTop sz="93870" autoAdjust="0"/>
  </p:normalViewPr>
  <p:slideViewPr>
    <p:cSldViewPr>
      <p:cViewPr varScale="1">
        <p:scale>
          <a:sx n="65" d="100"/>
          <a:sy n="65" d="100"/>
        </p:scale>
        <p:origin x="-126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664" y="-8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s>
</file>

<file path=ppt/diagrams/_rels/data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g"/></Relationships>
</file>

<file path=ppt/diagrams/_rels/data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s>
</file>

<file path=ppt/diagrams/_rels/data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image" Target="../media/image9.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12.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554993-45C5-45C4-8645-0F1B784A8AF2}"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645696A5-1587-48CD-82F8-A21536B44BED}">
      <dgm:prSet phldrT="[Text]" custT="1"/>
      <dgm:spPr/>
      <dgm:t>
        <a:bodyPr/>
        <a:lstStyle/>
        <a:p>
          <a:r>
            <a:rPr lang="en-US" sz="2400" dirty="0" smtClean="0"/>
            <a:t>Purpose</a:t>
          </a:r>
          <a:endParaRPr lang="en-US" sz="2400" dirty="0"/>
        </a:p>
      </dgm:t>
    </dgm:pt>
    <dgm:pt modelId="{1310E50A-6341-4F9A-8558-E5547685536A}" type="parTrans" cxnId="{2D4DA0F6-D856-4BF5-9791-24CB330475B8}">
      <dgm:prSet/>
      <dgm:spPr/>
      <dgm:t>
        <a:bodyPr/>
        <a:lstStyle/>
        <a:p>
          <a:endParaRPr lang="en-US"/>
        </a:p>
      </dgm:t>
    </dgm:pt>
    <dgm:pt modelId="{AB1D2E0F-3098-4FB9-928C-23AE19297AC7}" type="sibTrans" cxnId="{2D4DA0F6-D856-4BF5-9791-24CB330475B8}">
      <dgm:prSet/>
      <dgm:spPr/>
      <dgm:t>
        <a:bodyPr/>
        <a:lstStyle/>
        <a:p>
          <a:endParaRPr lang="en-US"/>
        </a:p>
      </dgm:t>
    </dgm:pt>
    <dgm:pt modelId="{EC4CE45F-194B-410B-AA8A-38291D027AD6}">
      <dgm:prSet phldrT="[Text]" custT="1"/>
      <dgm:spPr/>
      <dgm:t>
        <a:bodyPr/>
        <a:lstStyle/>
        <a:p>
          <a:r>
            <a:rPr lang="en-US" sz="2000" dirty="0" smtClean="0"/>
            <a:t>Information</a:t>
          </a:r>
          <a:endParaRPr lang="en-US" sz="2000" dirty="0"/>
        </a:p>
      </dgm:t>
    </dgm:pt>
    <dgm:pt modelId="{B6DB3556-2071-4DA2-9B2A-17603AEE52A9}" type="parTrans" cxnId="{92118B03-FDB9-4C77-9541-4191B59DA27D}">
      <dgm:prSet/>
      <dgm:spPr/>
      <dgm:t>
        <a:bodyPr/>
        <a:lstStyle/>
        <a:p>
          <a:endParaRPr lang="en-US"/>
        </a:p>
      </dgm:t>
    </dgm:pt>
    <dgm:pt modelId="{8922D0D9-6CE2-41C8-B086-CE277FCE289D}" type="sibTrans" cxnId="{92118B03-FDB9-4C77-9541-4191B59DA27D}">
      <dgm:prSet/>
      <dgm:spPr/>
      <dgm:t>
        <a:bodyPr/>
        <a:lstStyle/>
        <a:p>
          <a:endParaRPr lang="en-US"/>
        </a:p>
      </dgm:t>
    </dgm:pt>
    <dgm:pt modelId="{CFAF6EB8-07ED-4648-9CCC-7318FE28669E}">
      <dgm:prSet phldrT="[Text]" custT="1"/>
      <dgm:spPr/>
      <dgm:t>
        <a:bodyPr/>
        <a:lstStyle/>
        <a:p>
          <a:r>
            <a:rPr lang="en-US" sz="1800" dirty="0" smtClean="0"/>
            <a:t>Industrial</a:t>
          </a:r>
          <a:endParaRPr lang="en-US" sz="1800" dirty="0"/>
        </a:p>
      </dgm:t>
    </dgm:pt>
    <dgm:pt modelId="{7EEDEE14-171E-4AFF-87FD-96329771FBF6}" type="parTrans" cxnId="{2CB74EBD-1AE2-4159-AABE-CCDAB8DFB537}">
      <dgm:prSet/>
      <dgm:spPr/>
      <dgm:t>
        <a:bodyPr/>
        <a:lstStyle/>
        <a:p>
          <a:endParaRPr lang="en-US"/>
        </a:p>
      </dgm:t>
    </dgm:pt>
    <dgm:pt modelId="{88DD639B-2333-4F69-A0D6-F811A527BD4F}" type="sibTrans" cxnId="{2CB74EBD-1AE2-4159-AABE-CCDAB8DFB537}">
      <dgm:prSet/>
      <dgm:spPr/>
      <dgm:t>
        <a:bodyPr/>
        <a:lstStyle/>
        <a:p>
          <a:endParaRPr lang="en-US"/>
        </a:p>
      </dgm:t>
    </dgm:pt>
    <dgm:pt modelId="{4BF7EBCE-DE29-4B71-9C72-E7E539BE6019}">
      <dgm:prSet phldrT="[Text]" custT="1"/>
      <dgm:spPr/>
      <dgm:t>
        <a:bodyPr/>
        <a:lstStyle/>
        <a:p>
          <a:r>
            <a:rPr lang="en-US" sz="1600" dirty="0" smtClean="0"/>
            <a:t>Agrarian</a:t>
          </a:r>
          <a:endParaRPr lang="en-US" sz="1600" dirty="0"/>
        </a:p>
      </dgm:t>
    </dgm:pt>
    <dgm:pt modelId="{407B8372-820D-4EA4-9023-D673B6485066}" type="parTrans" cxnId="{D7E8BF9E-532E-403C-B4B1-2DCB6714C0EC}">
      <dgm:prSet/>
      <dgm:spPr/>
      <dgm:t>
        <a:bodyPr/>
        <a:lstStyle/>
        <a:p>
          <a:endParaRPr lang="en-US"/>
        </a:p>
      </dgm:t>
    </dgm:pt>
    <dgm:pt modelId="{02E7029B-1889-47EE-9885-FBE26F43D721}" type="sibTrans" cxnId="{D7E8BF9E-532E-403C-B4B1-2DCB6714C0EC}">
      <dgm:prSet/>
      <dgm:spPr/>
      <dgm:t>
        <a:bodyPr/>
        <a:lstStyle/>
        <a:p>
          <a:endParaRPr lang="en-US"/>
        </a:p>
      </dgm:t>
    </dgm:pt>
    <dgm:pt modelId="{EA866998-FB3B-4935-A2D1-5BA02082ACA5}" type="pres">
      <dgm:prSet presAssocID="{7C554993-45C5-45C4-8645-0F1B784A8AF2}" presName="Name0" presStyleCnt="0">
        <dgm:presLayoutVars>
          <dgm:chMax val="7"/>
          <dgm:resizeHandles val="exact"/>
        </dgm:presLayoutVars>
      </dgm:prSet>
      <dgm:spPr/>
      <dgm:t>
        <a:bodyPr/>
        <a:lstStyle/>
        <a:p>
          <a:endParaRPr lang="en-US"/>
        </a:p>
      </dgm:t>
    </dgm:pt>
    <dgm:pt modelId="{88AEAAD5-CFCE-463E-BE9F-552E4CC995BB}" type="pres">
      <dgm:prSet presAssocID="{7C554993-45C5-45C4-8645-0F1B784A8AF2}" presName="comp1" presStyleCnt="0"/>
      <dgm:spPr/>
    </dgm:pt>
    <dgm:pt modelId="{50631E7F-A2F3-48D8-880C-CD3BBA13A977}" type="pres">
      <dgm:prSet presAssocID="{7C554993-45C5-45C4-8645-0F1B784A8AF2}" presName="circle1" presStyleLbl="node1" presStyleIdx="0" presStyleCnt="4" custScaleX="138750"/>
      <dgm:spPr/>
      <dgm:t>
        <a:bodyPr/>
        <a:lstStyle/>
        <a:p>
          <a:endParaRPr lang="en-US"/>
        </a:p>
      </dgm:t>
    </dgm:pt>
    <dgm:pt modelId="{91E0DFAA-6B16-427B-97F5-BBFBA23ED8EF}" type="pres">
      <dgm:prSet presAssocID="{7C554993-45C5-45C4-8645-0F1B784A8AF2}" presName="c1text" presStyleLbl="node1" presStyleIdx="0" presStyleCnt="4">
        <dgm:presLayoutVars>
          <dgm:bulletEnabled val="1"/>
        </dgm:presLayoutVars>
      </dgm:prSet>
      <dgm:spPr/>
      <dgm:t>
        <a:bodyPr/>
        <a:lstStyle/>
        <a:p>
          <a:endParaRPr lang="en-US"/>
        </a:p>
      </dgm:t>
    </dgm:pt>
    <dgm:pt modelId="{408D6A4D-94F4-4A02-A752-C82B809679E4}" type="pres">
      <dgm:prSet presAssocID="{7C554993-45C5-45C4-8645-0F1B784A8AF2}" presName="comp2" presStyleCnt="0"/>
      <dgm:spPr/>
    </dgm:pt>
    <dgm:pt modelId="{D36E575F-3499-448B-BCC5-2A7BE48D0116}" type="pres">
      <dgm:prSet presAssocID="{7C554993-45C5-45C4-8645-0F1B784A8AF2}" presName="circle2" presStyleLbl="node1" presStyleIdx="1" presStyleCnt="4" custScaleX="140625"/>
      <dgm:spPr/>
      <dgm:t>
        <a:bodyPr/>
        <a:lstStyle/>
        <a:p>
          <a:endParaRPr lang="en-US"/>
        </a:p>
      </dgm:t>
    </dgm:pt>
    <dgm:pt modelId="{706CAAFC-9BB7-4CD2-9B03-8D6711CD673A}" type="pres">
      <dgm:prSet presAssocID="{7C554993-45C5-45C4-8645-0F1B784A8AF2}" presName="c2text" presStyleLbl="node1" presStyleIdx="1" presStyleCnt="4">
        <dgm:presLayoutVars>
          <dgm:bulletEnabled val="1"/>
        </dgm:presLayoutVars>
      </dgm:prSet>
      <dgm:spPr/>
      <dgm:t>
        <a:bodyPr/>
        <a:lstStyle/>
        <a:p>
          <a:endParaRPr lang="en-US"/>
        </a:p>
      </dgm:t>
    </dgm:pt>
    <dgm:pt modelId="{123E38CE-8713-47C0-B666-1D6BC4EB6B94}" type="pres">
      <dgm:prSet presAssocID="{7C554993-45C5-45C4-8645-0F1B784A8AF2}" presName="comp3" presStyleCnt="0"/>
      <dgm:spPr/>
    </dgm:pt>
    <dgm:pt modelId="{A8D560AC-2D89-47E5-BB22-3D6382C38248}" type="pres">
      <dgm:prSet presAssocID="{7C554993-45C5-45C4-8645-0F1B784A8AF2}" presName="circle3" presStyleLbl="node1" presStyleIdx="2" presStyleCnt="4" custScaleX="106250"/>
      <dgm:spPr/>
      <dgm:t>
        <a:bodyPr/>
        <a:lstStyle/>
        <a:p>
          <a:endParaRPr lang="en-US"/>
        </a:p>
      </dgm:t>
    </dgm:pt>
    <dgm:pt modelId="{41F32F5D-D529-45AC-B3AF-324F049E16A4}" type="pres">
      <dgm:prSet presAssocID="{7C554993-45C5-45C4-8645-0F1B784A8AF2}" presName="c3text" presStyleLbl="node1" presStyleIdx="2" presStyleCnt="4">
        <dgm:presLayoutVars>
          <dgm:bulletEnabled val="1"/>
        </dgm:presLayoutVars>
      </dgm:prSet>
      <dgm:spPr/>
      <dgm:t>
        <a:bodyPr/>
        <a:lstStyle/>
        <a:p>
          <a:endParaRPr lang="en-US"/>
        </a:p>
      </dgm:t>
    </dgm:pt>
    <dgm:pt modelId="{9EA9BB54-233E-4EAB-AF2F-961F373723BF}" type="pres">
      <dgm:prSet presAssocID="{7C554993-45C5-45C4-8645-0F1B784A8AF2}" presName="comp4" presStyleCnt="0"/>
      <dgm:spPr/>
    </dgm:pt>
    <dgm:pt modelId="{7D0B99A4-854B-4C39-AA5E-8CCD10016E2C}" type="pres">
      <dgm:prSet presAssocID="{7C554993-45C5-45C4-8645-0F1B784A8AF2}" presName="circle4" presStyleLbl="node1" presStyleIdx="3" presStyleCnt="4"/>
      <dgm:spPr/>
      <dgm:t>
        <a:bodyPr/>
        <a:lstStyle/>
        <a:p>
          <a:endParaRPr lang="en-US"/>
        </a:p>
      </dgm:t>
    </dgm:pt>
    <dgm:pt modelId="{AE19298C-450C-4BA9-B9B8-B3ED9F3CA003}" type="pres">
      <dgm:prSet presAssocID="{7C554993-45C5-45C4-8645-0F1B784A8AF2}" presName="c4text" presStyleLbl="node1" presStyleIdx="3" presStyleCnt="4">
        <dgm:presLayoutVars>
          <dgm:bulletEnabled val="1"/>
        </dgm:presLayoutVars>
      </dgm:prSet>
      <dgm:spPr/>
      <dgm:t>
        <a:bodyPr/>
        <a:lstStyle/>
        <a:p>
          <a:endParaRPr lang="en-US"/>
        </a:p>
      </dgm:t>
    </dgm:pt>
  </dgm:ptLst>
  <dgm:cxnLst>
    <dgm:cxn modelId="{92118B03-FDB9-4C77-9541-4191B59DA27D}" srcId="{7C554993-45C5-45C4-8645-0F1B784A8AF2}" destId="{EC4CE45F-194B-410B-AA8A-38291D027AD6}" srcOrd="1" destOrd="0" parTransId="{B6DB3556-2071-4DA2-9B2A-17603AEE52A9}" sibTransId="{8922D0D9-6CE2-41C8-B086-CE277FCE289D}"/>
    <dgm:cxn modelId="{2D4DA0F6-D856-4BF5-9791-24CB330475B8}" srcId="{7C554993-45C5-45C4-8645-0F1B784A8AF2}" destId="{645696A5-1587-48CD-82F8-A21536B44BED}" srcOrd="0" destOrd="0" parTransId="{1310E50A-6341-4F9A-8558-E5547685536A}" sibTransId="{AB1D2E0F-3098-4FB9-928C-23AE19297AC7}"/>
    <dgm:cxn modelId="{59934157-679E-44E0-99C8-56F73B9B0A60}" type="presOf" srcId="{CFAF6EB8-07ED-4648-9CCC-7318FE28669E}" destId="{41F32F5D-D529-45AC-B3AF-324F049E16A4}" srcOrd="1" destOrd="0" presId="urn:microsoft.com/office/officeart/2005/8/layout/venn2"/>
    <dgm:cxn modelId="{D7E8BF9E-532E-403C-B4B1-2DCB6714C0EC}" srcId="{7C554993-45C5-45C4-8645-0F1B784A8AF2}" destId="{4BF7EBCE-DE29-4B71-9C72-E7E539BE6019}" srcOrd="3" destOrd="0" parTransId="{407B8372-820D-4EA4-9023-D673B6485066}" sibTransId="{02E7029B-1889-47EE-9885-FBE26F43D721}"/>
    <dgm:cxn modelId="{4719DB45-8E1A-4ACA-993B-4EBC8016D0AB}" type="presOf" srcId="{4BF7EBCE-DE29-4B71-9C72-E7E539BE6019}" destId="{7D0B99A4-854B-4C39-AA5E-8CCD10016E2C}" srcOrd="0" destOrd="0" presId="urn:microsoft.com/office/officeart/2005/8/layout/venn2"/>
    <dgm:cxn modelId="{A1F85464-CDA8-43A6-983D-F84E8CF7577F}" type="presOf" srcId="{645696A5-1587-48CD-82F8-A21536B44BED}" destId="{91E0DFAA-6B16-427B-97F5-BBFBA23ED8EF}" srcOrd="1" destOrd="0" presId="urn:microsoft.com/office/officeart/2005/8/layout/venn2"/>
    <dgm:cxn modelId="{B5203198-5139-4C2C-ABF5-6F14C5F27E77}" type="presOf" srcId="{CFAF6EB8-07ED-4648-9CCC-7318FE28669E}" destId="{A8D560AC-2D89-47E5-BB22-3D6382C38248}" srcOrd="0" destOrd="0" presId="urn:microsoft.com/office/officeart/2005/8/layout/venn2"/>
    <dgm:cxn modelId="{2CB74EBD-1AE2-4159-AABE-CCDAB8DFB537}" srcId="{7C554993-45C5-45C4-8645-0F1B784A8AF2}" destId="{CFAF6EB8-07ED-4648-9CCC-7318FE28669E}" srcOrd="2" destOrd="0" parTransId="{7EEDEE14-171E-4AFF-87FD-96329771FBF6}" sibTransId="{88DD639B-2333-4F69-A0D6-F811A527BD4F}"/>
    <dgm:cxn modelId="{13141230-CDC9-44FD-A5CA-CBE7025E9EBA}" type="presOf" srcId="{7C554993-45C5-45C4-8645-0F1B784A8AF2}" destId="{EA866998-FB3B-4935-A2D1-5BA02082ACA5}" srcOrd="0" destOrd="0" presId="urn:microsoft.com/office/officeart/2005/8/layout/venn2"/>
    <dgm:cxn modelId="{8A57DC1A-6344-4573-A6E6-CAA6041BF913}" type="presOf" srcId="{645696A5-1587-48CD-82F8-A21536B44BED}" destId="{50631E7F-A2F3-48D8-880C-CD3BBA13A977}" srcOrd="0" destOrd="0" presId="urn:microsoft.com/office/officeart/2005/8/layout/venn2"/>
    <dgm:cxn modelId="{3DB10D38-7997-4092-8F69-715B33792B3E}" type="presOf" srcId="{EC4CE45F-194B-410B-AA8A-38291D027AD6}" destId="{D36E575F-3499-448B-BCC5-2A7BE48D0116}" srcOrd="0" destOrd="0" presId="urn:microsoft.com/office/officeart/2005/8/layout/venn2"/>
    <dgm:cxn modelId="{BE81C135-56C1-43BA-81DE-CE2177121ECA}" type="presOf" srcId="{4BF7EBCE-DE29-4B71-9C72-E7E539BE6019}" destId="{AE19298C-450C-4BA9-B9B8-B3ED9F3CA003}" srcOrd="1" destOrd="0" presId="urn:microsoft.com/office/officeart/2005/8/layout/venn2"/>
    <dgm:cxn modelId="{817D6124-5276-4EE3-AFF3-BDC2C7153036}" type="presOf" srcId="{EC4CE45F-194B-410B-AA8A-38291D027AD6}" destId="{706CAAFC-9BB7-4CD2-9B03-8D6711CD673A}" srcOrd="1" destOrd="0" presId="urn:microsoft.com/office/officeart/2005/8/layout/venn2"/>
    <dgm:cxn modelId="{036C16E1-1164-4AB2-8E6A-790E6DB59158}" type="presParOf" srcId="{EA866998-FB3B-4935-A2D1-5BA02082ACA5}" destId="{88AEAAD5-CFCE-463E-BE9F-552E4CC995BB}" srcOrd="0" destOrd="0" presId="urn:microsoft.com/office/officeart/2005/8/layout/venn2"/>
    <dgm:cxn modelId="{52D764EA-B517-48A7-870F-687ACBCC6433}" type="presParOf" srcId="{88AEAAD5-CFCE-463E-BE9F-552E4CC995BB}" destId="{50631E7F-A2F3-48D8-880C-CD3BBA13A977}" srcOrd="0" destOrd="0" presId="urn:microsoft.com/office/officeart/2005/8/layout/venn2"/>
    <dgm:cxn modelId="{71D3A324-5D11-4AD9-9B14-FE1BF8FB9EDA}" type="presParOf" srcId="{88AEAAD5-CFCE-463E-BE9F-552E4CC995BB}" destId="{91E0DFAA-6B16-427B-97F5-BBFBA23ED8EF}" srcOrd="1" destOrd="0" presId="urn:microsoft.com/office/officeart/2005/8/layout/venn2"/>
    <dgm:cxn modelId="{B89D6EA0-D248-439F-88AE-313615FF817A}" type="presParOf" srcId="{EA866998-FB3B-4935-A2D1-5BA02082ACA5}" destId="{408D6A4D-94F4-4A02-A752-C82B809679E4}" srcOrd="1" destOrd="0" presId="urn:microsoft.com/office/officeart/2005/8/layout/venn2"/>
    <dgm:cxn modelId="{053909E3-89A1-4702-A4A0-4DA1A5677128}" type="presParOf" srcId="{408D6A4D-94F4-4A02-A752-C82B809679E4}" destId="{D36E575F-3499-448B-BCC5-2A7BE48D0116}" srcOrd="0" destOrd="0" presId="urn:microsoft.com/office/officeart/2005/8/layout/venn2"/>
    <dgm:cxn modelId="{04F25F41-7F48-4CE2-BA97-960660045530}" type="presParOf" srcId="{408D6A4D-94F4-4A02-A752-C82B809679E4}" destId="{706CAAFC-9BB7-4CD2-9B03-8D6711CD673A}" srcOrd="1" destOrd="0" presId="urn:microsoft.com/office/officeart/2005/8/layout/venn2"/>
    <dgm:cxn modelId="{BDC9A04A-D0BB-4C34-8DAF-21A8ECC9DDDE}" type="presParOf" srcId="{EA866998-FB3B-4935-A2D1-5BA02082ACA5}" destId="{123E38CE-8713-47C0-B666-1D6BC4EB6B94}" srcOrd="2" destOrd="0" presId="urn:microsoft.com/office/officeart/2005/8/layout/venn2"/>
    <dgm:cxn modelId="{2EFE009C-D1FD-4250-A5B1-9A7CF23044B2}" type="presParOf" srcId="{123E38CE-8713-47C0-B666-1D6BC4EB6B94}" destId="{A8D560AC-2D89-47E5-BB22-3D6382C38248}" srcOrd="0" destOrd="0" presId="urn:microsoft.com/office/officeart/2005/8/layout/venn2"/>
    <dgm:cxn modelId="{2DC6ADEB-57EB-40DB-B2AB-31A657B93399}" type="presParOf" srcId="{123E38CE-8713-47C0-B666-1D6BC4EB6B94}" destId="{41F32F5D-D529-45AC-B3AF-324F049E16A4}" srcOrd="1" destOrd="0" presId="urn:microsoft.com/office/officeart/2005/8/layout/venn2"/>
    <dgm:cxn modelId="{DA800CD8-647E-4509-8389-7B951541827A}" type="presParOf" srcId="{EA866998-FB3B-4935-A2D1-5BA02082ACA5}" destId="{9EA9BB54-233E-4EAB-AF2F-961F373723BF}" srcOrd="3" destOrd="0" presId="urn:microsoft.com/office/officeart/2005/8/layout/venn2"/>
    <dgm:cxn modelId="{599146EF-F950-494A-B1FA-2DDA27B578CC}" type="presParOf" srcId="{9EA9BB54-233E-4EAB-AF2F-961F373723BF}" destId="{7D0B99A4-854B-4C39-AA5E-8CCD10016E2C}" srcOrd="0" destOrd="0" presId="urn:microsoft.com/office/officeart/2005/8/layout/venn2"/>
    <dgm:cxn modelId="{A60CFBBB-FAC2-4EB8-ABFF-19916EF0011D}" type="presParOf" srcId="{9EA9BB54-233E-4EAB-AF2F-961F373723BF}" destId="{AE19298C-450C-4BA9-B9B8-B3ED9F3CA00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51208-E8B1-4663-B08B-1FCB39FEA2D8}" type="doc">
      <dgm:prSet loTypeId="urn:microsoft.com/office/officeart/2005/8/layout/venn1" loCatId="relationship" qsTypeId="urn:microsoft.com/office/officeart/2005/8/quickstyle/simple1" qsCatId="simple" csTypeId="urn:microsoft.com/office/officeart/2005/8/colors/accent1_2" csCatId="accent1" phldr="1"/>
      <dgm:spPr/>
    </dgm:pt>
    <dgm:pt modelId="{7A32DDAA-6C2A-4228-88CD-DD50BA0C1CF0}">
      <dgm:prSet phldrT="[Text]" custT="1"/>
      <dgm:spPr/>
      <dgm:t>
        <a:bodyPr/>
        <a:lstStyle/>
        <a:p>
          <a:r>
            <a:rPr lang="en-US" sz="2000" b="1" dirty="0" smtClean="0"/>
            <a:t>Personal</a:t>
          </a:r>
          <a:endParaRPr lang="en-US" sz="2000" b="1" dirty="0"/>
        </a:p>
      </dgm:t>
    </dgm:pt>
    <dgm:pt modelId="{08242AF2-CB12-4681-BD1E-1BC954542FB5}" type="parTrans" cxnId="{7429E4A8-C1D3-4DE2-9BFD-5A9CEB613912}">
      <dgm:prSet/>
      <dgm:spPr/>
      <dgm:t>
        <a:bodyPr/>
        <a:lstStyle/>
        <a:p>
          <a:endParaRPr lang="en-US"/>
        </a:p>
      </dgm:t>
    </dgm:pt>
    <dgm:pt modelId="{B763EF2E-B819-41A0-8C8B-C9C9E51F9A59}" type="sibTrans" cxnId="{7429E4A8-C1D3-4DE2-9BFD-5A9CEB613912}">
      <dgm:prSet/>
      <dgm:spPr/>
      <dgm:t>
        <a:bodyPr/>
        <a:lstStyle/>
        <a:p>
          <a:endParaRPr lang="en-US"/>
        </a:p>
      </dgm:t>
    </dgm:pt>
    <dgm:pt modelId="{0AB1EC08-BD71-4C34-9D49-4013126D2CC8}">
      <dgm:prSet phldrT="[Text]" custT="1"/>
      <dgm:spPr/>
      <dgm:t>
        <a:bodyPr/>
        <a:lstStyle/>
        <a:p>
          <a:r>
            <a:rPr lang="en-US" sz="2000" b="1" dirty="0" smtClean="0"/>
            <a:t>Organizational</a:t>
          </a:r>
          <a:endParaRPr lang="en-US" sz="2000" b="1" dirty="0"/>
        </a:p>
      </dgm:t>
    </dgm:pt>
    <dgm:pt modelId="{79A86BD3-88BE-45CA-9BAB-F7B86F3F2C4F}" type="parTrans" cxnId="{8F90C7B8-1AE3-4021-A717-22EF9629DDAD}">
      <dgm:prSet/>
      <dgm:spPr/>
      <dgm:t>
        <a:bodyPr/>
        <a:lstStyle/>
        <a:p>
          <a:endParaRPr lang="en-US"/>
        </a:p>
      </dgm:t>
    </dgm:pt>
    <dgm:pt modelId="{8964CB93-9904-4A98-9CD4-8D4AC98D71D4}" type="sibTrans" cxnId="{8F90C7B8-1AE3-4021-A717-22EF9629DDAD}">
      <dgm:prSet/>
      <dgm:spPr/>
      <dgm:t>
        <a:bodyPr/>
        <a:lstStyle/>
        <a:p>
          <a:endParaRPr lang="en-US"/>
        </a:p>
      </dgm:t>
    </dgm:pt>
    <dgm:pt modelId="{390D7AED-216B-4C73-B382-D40305DB9B89}">
      <dgm:prSet phldrT="[Text]" custT="1"/>
      <dgm:spPr/>
      <dgm:t>
        <a:bodyPr/>
        <a:lstStyle/>
        <a:p>
          <a:r>
            <a:rPr lang="en-US" sz="2000" b="1" dirty="0" smtClean="0"/>
            <a:t>Role</a:t>
          </a:r>
          <a:endParaRPr lang="en-US" sz="2000" b="1" dirty="0"/>
        </a:p>
      </dgm:t>
    </dgm:pt>
    <dgm:pt modelId="{B5FE2186-CB5D-47DF-BD91-6DEFF2F9AAAB}" type="parTrans" cxnId="{97144680-83E2-4DF6-AC3C-E46BDF36A287}">
      <dgm:prSet/>
      <dgm:spPr/>
      <dgm:t>
        <a:bodyPr/>
        <a:lstStyle/>
        <a:p>
          <a:endParaRPr lang="en-US"/>
        </a:p>
      </dgm:t>
    </dgm:pt>
    <dgm:pt modelId="{D55008D5-8985-48DA-93E2-DCC0279FCE32}" type="sibTrans" cxnId="{97144680-83E2-4DF6-AC3C-E46BDF36A287}">
      <dgm:prSet/>
      <dgm:spPr/>
      <dgm:t>
        <a:bodyPr/>
        <a:lstStyle/>
        <a:p>
          <a:endParaRPr lang="en-US"/>
        </a:p>
      </dgm:t>
    </dgm:pt>
    <dgm:pt modelId="{C061B417-0236-4334-9BCD-85BF54609388}" type="pres">
      <dgm:prSet presAssocID="{B0951208-E8B1-4663-B08B-1FCB39FEA2D8}" presName="compositeShape" presStyleCnt="0">
        <dgm:presLayoutVars>
          <dgm:chMax val="7"/>
          <dgm:dir/>
          <dgm:resizeHandles val="exact"/>
        </dgm:presLayoutVars>
      </dgm:prSet>
      <dgm:spPr/>
    </dgm:pt>
    <dgm:pt modelId="{F1B5F215-A12C-422D-8919-FD8ED3626147}" type="pres">
      <dgm:prSet presAssocID="{7A32DDAA-6C2A-4228-88CD-DD50BA0C1CF0}" presName="circ1" presStyleLbl="vennNode1" presStyleIdx="0" presStyleCnt="3" custScaleX="127833" custScaleY="120749"/>
      <dgm:spPr/>
      <dgm:t>
        <a:bodyPr/>
        <a:lstStyle/>
        <a:p>
          <a:endParaRPr lang="en-US"/>
        </a:p>
      </dgm:t>
    </dgm:pt>
    <dgm:pt modelId="{E34FB65C-8401-4146-BDF4-F71D31910021}" type="pres">
      <dgm:prSet presAssocID="{7A32DDAA-6C2A-4228-88CD-DD50BA0C1CF0}" presName="circ1Tx" presStyleLbl="revTx" presStyleIdx="0" presStyleCnt="0">
        <dgm:presLayoutVars>
          <dgm:chMax val="0"/>
          <dgm:chPref val="0"/>
          <dgm:bulletEnabled val="1"/>
        </dgm:presLayoutVars>
      </dgm:prSet>
      <dgm:spPr/>
      <dgm:t>
        <a:bodyPr/>
        <a:lstStyle/>
        <a:p>
          <a:endParaRPr lang="en-US"/>
        </a:p>
      </dgm:t>
    </dgm:pt>
    <dgm:pt modelId="{E3AC78D0-6B22-483F-A441-63C82A362C70}" type="pres">
      <dgm:prSet presAssocID="{0AB1EC08-BD71-4C34-9D49-4013126D2CC8}" presName="circ2" presStyleLbl="vennNode1" presStyleIdx="1" presStyleCnt="3" custScaleX="127833" custScaleY="120749"/>
      <dgm:spPr/>
      <dgm:t>
        <a:bodyPr/>
        <a:lstStyle/>
        <a:p>
          <a:endParaRPr lang="en-US"/>
        </a:p>
      </dgm:t>
    </dgm:pt>
    <dgm:pt modelId="{48B6184B-5F0C-4C7B-A054-50514F6788D7}" type="pres">
      <dgm:prSet presAssocID="{0AB1EC08-BD71-4C34-9D49-4013126D2CC8}" presName="circ2Tx" presStyleLbl="revTx" presStyleIdx="0" presStyleCnt="0">
        <dgm:presLayoutVars>
          <dgm:chMax val="0"/>
          <dgm:chPref val="0"/>
          <dgm:bulletEnabled val="1"/>
        </dgm:presLayoutVars>
      </dgm:prSet>
      <dgm:spPr/>
      <dgm:t>
        <a:bodyPr/>
        <a:lstStyle/>
        <a:p>
          <a:endParaRPr lang="en-US"/>
        </a:p>
      </dgm:t>
    </dgm:pt>
    <dgm:pt modelId="{5DEE58BE-ECB2-4578-BD37-4B097C48BE07}" type="pres">
      <dgm:prSet presAssocID="{390D7AED-216B-4C73-B382-D40305DB9B89}" presName="circ3" presStyleLbl="vennNode1" presStyleIdx="2" presStyleCnt="3" custScaleX="127833" custScaleY="120749"/>
      <dgm:spPr/>
      <dgm:t>
        <a:bodyPr/>
        <a:lstStyle/>
        <a:p>
          <a:endParaRPr lang="en-US"/>
        </a:p>
      </dgm:t>
    </dgm:pt>
    <dgm:pt modelId="{D81BE85F-C1BB-4CD1-AE6C-A3DD3E40DB3F}" type="pres">
      <dgm:prSet presAssocID="{390D7AED-216B-4C73-B382-D40305DB9B89}" presName="circ3Tx" presStyleLbl="revTx" presStyleIdx="0" presStyleCnt="0">
        <dgm:presLayoutVars>
          <dgm:chMax val="0"/>
          <dgm:chPref val="0"/>
          <dgm:bulletEnabled val="1"/>
        </dgm:presLayoutVars>
      </dgm:prSet>
      <dgm:spPr/>
      <dgm:t>
        <a:bodyPr/>
        <a:lstStyle/>
        <a:p>
          <a:endParaRPr lang="en-US"/>
        </a:p>
      </dgm:t>
    </dgm:pt>
  </dgm:ptLst>
  <dgm:cxnLst>
    <dgm:cxn modelId="{1615405D-0036-4618-AAFF-AC3DEA1A17B8}" type="presOf" srcId="{B0951208-E8B1-4663-B08B-1FCB39FEA2D8}" destId="{C061B417-0236-4334-9BCD-85BF54609388}" srcOrd="0" destOrd="0" presId="urn:microsoft.com/office/officeart/2005/8/layout/venn1"/>
    <dgm:cxn modelId="{8DD63FBA-A533-480B-8135-004B1BE283E8}" type="presOf" srcId="{0AB1EC08-BD71-4C34-9D49-4013126D2CC8}" destId="{E3AC78D0-6B22-483F-A441-63C82A362C70}" srcOrd="0" destOrd="0" presId="urn:microsoft.com/office/officeart/2005/8/layout/venn1"/>
    <dgm:cxn modelId="{A71A3772-6499-433A-821C-DE617C3B5944}" type="presOf" srcId="{7A32DDAA-6C2A-4228-88CD-DD50BA0C1CF0}" destId="{E34FB65C-8401-4146-BDF4-F71D31910021}" srcOrd="1" destOrd="0" presId="urn:microsoft.com/office/officeart/2005/8/layout/venn1"/>
    <dgm:cxn modelId="{97144680-83E2-4DF6-AC3C-E46BDF36A287}" srcId="{B0951208-E8B1-4663-B08B-1FCB39FEA2D8}" destId="{390D7AED-216B-4C73-B382-D40305DB9B89}" srcOrd="2" destOrd="0" parTransId="{B5FE2186-CB5D-47DF-BD91-6DEFF2F9AAAB}" sibTransId="{D55008D5-8985-48DA-93E2-DCC0279FCE32}"/>
    <dgm:cxn modelId="{7429E4A8-C1D3-4DE2-9BFD-5A9CEB613912}" srcId="{B0951208-E8B1-4663-B08B-1FCB39FEA2D8}" destId="{7A32DDAA-6C2A-4228-88CD-DD50BA0C1CF0}" srcOrd="0" destOrd="0" parTransId="{08242AF2-CB12-4681-BD1E-1BC954542FB5}" sibTransId="{B763EF2E-B819-41A0-8C8B-C9C9E51F9A59}"/>
    <dgm:cxn modelId="{37A5B2F8-3282-48C3-8561-06C238B5C88D}" type="presOf" srcId="{0AB1EC08-BD71-4C34-9D49-4013126D2CC8}" destId="{48B6184B-5F0C-4C7B-A054-50514F6788D7}" srcOrd="1" destOrd="0" presId="urn:microsoft.com/office/officeart/2005/8/layout/venn1"/>
    <dgm:cxn modelId="{F7A390B3-28B6-45D6-9CDF-9D8A4DDB78BC}" type="presOf" srcId="{7A32DDAA-6C2A-4228-88CD-DD50BA0C1CF0}" destId="{F1B5F215-A12C-422D-8919-FD8ED3626147}" srcOrd="0" destOrd="0" presId="urn:microsoft.com/office/officeart/2005/8/layout/venn1"/>
    <dgm:cxn modelId="{8F90C7B8-1AE3-4021-A717-22EF9629DDAD}" srcId="{B0951208-E8B1-4663-B08B-1FCB39FEA2D8}" destId="{0AB1EC08-BD71-4C34-9D49-4013126D2CC8}" srcOrd="1" destOrd="0" parTransId="{79A86BD3-88BE-45CA-9BAB-F7B86F3F2C4F}" sibTransId="{8964CB93-9904-4A98-9CD4-8D4AC98D71D4}"/>
    <dgm:cxn modelId="{C6A311E4-EC11-4BDE-811D-58B33B03B16D}" type="presOf" srcId="{390D7AED-216B-4C73-B382-D40305DB9B89}" destId="{D81BE85F-C1BB-4CD1-AE6C-A3DD3E40DB3F}" srcOrd="1" destOrd="0" presId="urn:microsoft.com/office/officeart/2005/8/layout/venn1"/>
    <dgm:cxn modelId="{EC1CBC2B-1D72-4659-8019-FBAA348C1515}" type="presOf" srcId="{390D7AED-216B-4C73-B382-D40305DB9B89}" destId="{5DEE58BE-ECB2-4578-BD37-4B097C48BE07}" srcOrd="0" destOrd="0" presId="urn:microsoft.com/office/officeart/2005/8/layout/venn1"/>
    <dgm:cxn modelId="{B8E01F16-E1CB-4488-81D7-3B5F3C729FE8}" type="presParOf" srcId="{C061B417-0236-4334-9BCD-85BF54609388}" destId="{F1B5F215-A12C-422D-8919-FD8ED3626147}" srcOrd="0" destOrd="0" presId="urn:microsoft.com/office/officeart/2005/8/layout/venn1"/>
    <dgm:cxn modelId="{43779730-E75D-42A2-905D-010ED01A5859}" type="presParOf" srcId="{C061B417-0236-4334-9BCD-85BF54609388}" destId="{E34FB65C-8401-4146-BDF4-F71D31910021}" srcOrd="1" destOrd="0" presId="urn:microsoft.com/office/officeart/2005/8/layout/venn1"/>
    <dgm:cxn modelId="{0DE23533-C6CC-4ED1-A36F-AD5EDE8585F2}" type="presParOf" srcId="{C061B417-0236-4334-9BCD-85BF54609388}" destId="{E3AC78D0-6B22-483F-A441-63C82A362C70}" srcOrd="2" destOrd="0" presId="urn:microsoft.com/office/officeart/2005/8/layout/venn1"/>
    <dgm:cxn modelId="{D2C99B8B-0F4F-4E60-BD22-3E16BF0D726B}" type="presParOf" srcId="{C061B417-0236-4334-9BCD-85BF54609388}" destId="{48B6184B-5F0C-4C7B-A054-50514F6788D7}" srcOrd="3" destOrd="0" presId="urn:microsoft.com/office/officeart/2005/8/layout/venn1"/>
    <dgm:cxn modelId="{3A245C3B-97F8-42FC-A5C4-5155BC4384A9}" type="presParOf" srcId="{C061B417-0236-4334-9BCD-85BF54609388}" destId="{5DEE58BE-ECB2-4578-BD37-4B097C48BE07}" srcOrd="4" destOrd="0" presId="urn:microsoft.com/office/officeart/2005/8/layout/venn1"/>
    <dgm:cxn modelId="{B78F3D59-8E7A-469F-90EA-C2858753E1A6}" type="presParOf" srcId="{C061B417-0236-4334-9BCD-85BF54609388}" destId="{D81BE85F-C1BB-4CD1-AE6C-A3DD3E40DB3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78E770-1D0E-4C64-B35F-0B128D9A089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4D22615B-9498-42AF-BE85-CF43635C5A62}">
      <dgm:prSet phldrT="[Text]" custT="1"/>
      <dgm:spPr/>
      <dgm:t>
        <a:bodyPr/>
        <a:lstStyle/>
        <a:p>
          <a:r>
            <a:rPr lang="en-US" sz="1200" b="1" dirty="0" smtClean="0"/>
            <a:t>21</a:t>
          </a:r>
          <a:r>
            <a:rPr lang="en-US" sz="1200" b="1" baseline="30000" dirty="0" smtClean="0"/>
            <a:t>st</a:t>
          </a:r>
          <a:r>
            <a:rPr lang="en-US" sz="1200" b="1" dirty="0" smtClean="0"/>
            <a:t> Century Economy</a:t>
          </a:r>
          <a:endParaRPr lang="en-US" sz="1200" b="1" dirty="0"/>
        </a:p>
      </dgm:t>
    </dgm:pt>
    <dgm:pt modelId="{34660461-23B3-4F0B-AFF3-B486104905BD}" type="parTrans" cxnId="{349B2A42-C4DA-4597-BF9C-50CF6EE874F4}">
      <dgm:prSet/>
      <dgm:spPr/>
      <dgm:t>
        <a:bodyPr/>
        <a:lstStyle/>
        <a:p>
          <a:endParaRPr lang="en-US"/>
        </a:p>
      </dgm:t>
    </dgm:pt>
    <dgm:pt modelId="{68E6AC5F-D1B4-42E2-99FB-594A4BB9CF57}" type="sibTrans" cxnId="{349B2A42-C4DA-4597-BF9C-50CF6EE874F4}">
      <dgm:prSet/>
      <dgm:spPr/>
      <dgm:t>
        <a:bodyPr/>
        <a:lstStyle/>
        <a:p>
          <a:endParaRPr lang="en-US"/>
        </a:p>
      </dgm:t>
    </dgm:pt>
    <dgm:pt modelId="{4402FAA2-EE9E-4EED-B4F4-F811BC0D326D}">
      <dgm:prSet phldrT="[Text]"/>
      <dgm:spPr/>
      <dgm:t>
        <a:bodyPr/>
        <a:lstStyle/>
        <a:p>
          <a:r>
            <a:rPr lang="en-US" dirty="0" smtClean="0"/>
            <a:t>Technology </a:t>
          </a:r>
          <a:endParaRPr lang="en-US" dirty="0"/>
        </a:p>
      </dgm:t>
    </dgm:pt>
    <dgm:pt modelId="{253E9F11-44B7-4EA9-B7F2-3431E7B343F5}" type="parTrans" cxnId="{80583171-F5C6-4DEC-9B2B-1A465BC2BB9C}">
      <dgm:prSet/>
      <dgm:spPr/>
      <dgm:t>
        <a:bodyPr/>
        <a:lstStyle/>
        <a:p>
          <a:endParaRPr lang="en-US"/>
        </a:p>
      </dgm:t>
    </dgm:pt>
    <dgm:pt modelId="{CE6134BA-9D4C-4109-ACA7-F3EE21F7143C}" type="sibTrans" cxnId="{80583171-F5C6-4DEC-9B2B-1A465BC2BB9C}">
      <dgm:prSet/>
      <dgm:spPr/>
      <dgm:t>
        <a:bodyPr/>
        <a:lstStyle/>
        <a:p>
          <a:endParaRPr lang="en-US"/>
        </a:p>
      </dgm:t>
    </dgm:pt>
    <dgm:pt modelId="{364EF088-2C84-415F-BBA7-B15BB16124E1}">
      <dgm:prSet phldrT="[Text]"/>
      <dgm:spPr/>
      <dgm:t>
        <a:bodyPr/>
        <a:lstStyle/>
        <a:p>
          <a:r>
            <a:rPr lang="en-US" dirty="0" smtClean="0"/>
            <a:t>Wealth Distribution Balancing Act</a:t>
          </a:r>
          <a:endParaRPr lang="en-US" dirty="0"/>
        </a:p>
      </dgm:t>
    </dgm:pt>
    <dgm:pt modelId="{C35055BA-AA21-4954-B4CB-B0EA9F9B02D0}" type="parTrans" cxnId="{D94EBF40-417F-40AA-9EF3-600457338056}">
      <dgm:prSet/>
      <dgm:spPr/>
      <dgm:t>
        <a:bodyPr/>
        <a:lstStyle/>
        <a:p>
          <a:endParaRPr lang="en-US"/>
        </a:p>
      </dgm:t>
    </dgm:pt>
    <dgm:pt modelId="{AA4B4A6F-3767-4282-A64C-E8F60E78DFEE}" type="sibTrans" cxnId="{D94EBF40-417F-40AA-9EF3-600457338056}">
      <dgm:prSet/>
      <dgm:spPr/>
      <dgm:t>
        <a:bodyPr/>
        <a:lstStyle/>
        <a:p>
          <a:endParaRPr lang="en-US"/>
        </a:p>
      </dgm:t>
    </dgm:pt>
    <dgm:pt modelId="{5B06F8FB-BD06-4A42-826C-24A34A37EA96}">
      <dgm:prSet phldrT="[Text]"/>
      <dgm:spPr/>
      <dgm:t>
        <a:bodyPr/>
        <a:lstStyle/>
        <a:p>
          <a:r>
            <a:rPr lang="en-US" dirty="0" smtClean="0"/>
            <a:t>Business Models</a:t>
          </a:r>
          <a:endParaRPr lang="en-US" dirty="0"/>
        </a:p>
      </dgm:t>
    </dgm:pt>
    <dgm:pt modelId="{95F8E1D3-3371-4011-9164-2A61D65784CA}" type="parTrans" cxnId="{BE16A1A1-FEB8-492F-85BD-DFBAD5B3E3B6}">
      <dgm:prSet/>
      <dgm:spPr/>
      <dgm:t>
        <a:bodyPr/>
        <a:lstStyle/>
        <a:p>
          <a:endParaRPr lang="en-US"/>
        </a:p>
      </dgm:t>
    </dgm:pt>
    <dgm:pt modelId="{CC356B47-D812-49C9-9F1B-D1B2A37E82BE}" type="sibTrans" cxnId="{BE16A1A1-FEB8-492F-85BD-DFBAD5B3E3B6}">
      <dgm:prSet/>
      <dgm:spPr/>
      <dgm:t>
        <a:bodyPr/>
        <a:lstStyle/>
        <a:p>
          <a:endParaRPr lang="en-US"/>
        </a:p>
      </dgm:t>
    </dgm:pt>
    <dgm:pt modelId="{A9EEA437-700E-4CEB-BB0F-D8613A9CEF85}">
      <dgm:prSet phldrT="[Text]"/>
      <dgm:spPr/>
      <dgm:t>
        <a:bodyPr/>
        <a:lstStyle/>
        <a:p>
          <a:r>
            <a:rPr lang="en-US" dirty="0" smtClean="0"/>
            <a:t>Non-Traditional Go-to-Market</a:t>
          </a:r>
        </a:p>
        <a:p>
          <a:r>
            <a:rPr lang="en-US" dirty="0" smtClean="0"/>
            <a:t>Strategies</a:t>
          </a:r>
          <a:endParaRPr lang="en-US" dirty="0"/>
        </a:p>
      </dgm:t>
    </dgm:pt>
    <dgm:pt modelId="{0ED37130-86F9-46E3-A9D1-ECE03AABC0B2}" type="parTrans" cxnId="{27A6008D-A4DF-463F-BC89-4FA9B7AB0D6C}">
      <dgm:prSet/>
      <dgm:spPr/>
      <dgm:t>
        <a:bodyPr/>
        <a:lstStyle/>
        <a:p>
          <a:endParaRPr lang="en-US"/>
        </a:p>
      </dgm:t>
    </dgm:pt>
    <dgm:pt modelId="{EE58AB94-3175-4DDA-BEF5-6C908DE57D02}" type="sibTrans" cxnId="{27A6008D-A4DF-463F-BC89-4FA9B7AB0D6C}">
      <dgm:prSet/>
      <dgm:spPr/>
      <dgm:t>
        <a:bodyPr/>
        <a:lstStyle/>
        <a:p>
          <a:endParaRPr lang="en-US"/>
        </a:p>
      </dgm:t>
    </dgm:pt>
    <dgm:pt modelId="{AE589C31-6556-4ED4-81A7-08C720BED996}" type="pres">
      <dgm:prSet presAssocID="{7978E770-1D0E-4C64-B35F-0B128D9A089C}" presName="Name0" presStyleCnt="0">
        <dgm:presLayoutVars>
          <dgm:chMax val="1"/>
          <dgm:dir/>
          <dgm:animLvl val="ctr"/>
          <dgm:resizeHandles val="exact"/>
        </dgm:presLayoutVars>
      </dgm:prSet>
      <dgm:spPr/>
      <dgm:t>
        <a:bodyPr/>
        <a:lstStyle/>
        <a:p>
          <a:endParaRPr lang="en-US"/>
        </a:p>
      </dgm:t>
    </dgm:pt>
    <dgm:pt modelId="{D69FB9A8-22C4-449D-9AF9-E1209A419373}" type="pres">
      <dgm:prSet presAssocID="{4D22615B-9498-42AF-BE85-CF43635C5A62}" presName="centerShape" presStyleLbl="node0" presStyleIdx="0" presStyleCnt="1"/>
      <dgm:spPr/>
      <dgm:t>
        <a:bodyPr/>
        <a:lstStyle/>
        <a:p>
          <a:endParaRPr lang="en-US"/>
        </a:p>
      </dgm:t>
    </dgm:pt>
    <dgm:pt modelId="{67766869-E2E3-4479-9D49-4C6C04E2854E}" type="pres">
      <dgm:prSet presAssocID="{253E9F11-44B7-4EA9-B7F2-3431E7B343F5}" presName="parTrans" presStyleLbl="sibTrans2D1" presStyleIdx="0" presStyleCnt="4"/>
      <dgm:spPr/>
      <dgm:t>
        <a:bodyPr/>
        <a:lstStyle/>
        <a:p>
          <a:endParaRPr lang="en-US"/>
        </a:p>
      </dgm:t>
    </dgm:pt>
    <dgm:pt modelId="{BFC3A703-87AC-4785-AE84-7BC16A7CEF93}" type="pres">
      <dgm:prSet presAssocID="{253E9F11-44B7-4EA9-B7F2-3431E7B343F5}" presName="connectorText" presStyleLbl="sibTrans2D1" presStyleIdx="0" presStyleCnt="4"/>
      <dgm:spPr/>
      <dgm:t>
        <a:bodyPr/>
        <a:lstStyle/>
        <a:p>
          <a:endParaRPr lang="en-US"/>
        </a:p>
      </dgm:t>
    </dgm:pt>
    <dgm:pt modelId="{F78C7D79-4AA7-49DE-9E15-06281A5F59F0}" type="pres">
      <dgm:prSet presAssocID="{4402FAA2-EE9E-4EED-B4F4-F811BC0D326D}" presName="node" presStyleLbl="node1" presStyleIdx="0" presStyleCnt="4">
        <dgm:presLayoutVars>
          <dgm:bulletEnabled val="1"/>
        </dgm:presLayoutVars>
      </dgm:prSet>
      <dgm:spPr/>
      <dgm:t>
        <a:bodyPr/>
        <a:lstStyle/>
        <a:p>
          <a:endParaRPr lang="en-US"/>
        </a:p>
      </dgm:t>
    </dgm:pt>
    <dgm:pt modelId="{AB002219-D170-450F-9517-4B7F804F6C46}" type="pres">
      <dgm:prSet presAssocID="{C35055BA-AA21-4954-B4CB-B0EA9F9B02D0}" presName="parTrans" presStyleLbl="sibTrans2D1" presStyleIdx="1" presStyleCnt="4"/>
      <dgm:spPr/>
      <dgm:t>
        <a:bodyPr/>
        <a:lstStyle/>
        <a:p>
          <a:endParaRPr lang="en-US"/>
        </a:p>
      </dgm:t>
    </dgm:pt>
    <dgm:pt modelId="{80CB08F4-C62C-45E7-A25D-A86A0EC452E3}" type="pres">
      <dgm:prSet presAssocID="{C35055BA-AA21-4954-B4CB-B0EA9F9B02D0}" presName="connectorText" presStyleLbl="sibTrans2D1" presStyleIdx="1" presStyleCnt="4"/>
      <dgm:spPr/>
      <dgm:t>
        <a:bodyPr/>
        <a:lstStyle/>
        <a:p>
          <a:endParaRPr lang="en-US"/>
        </a:p>
      </dgm:t>
    </dgm:pt>
    <dgm:pt modelId="{F79F7BCC-498E-4682-94AD-2CDC23602089}" type="pres">
      <dgm:prSet presAssocID="{364EF088-2C84-415F-BBA7-B15BB16124E1}" presName="node" presStyleLbl="node1" presStyleIdx="1" presStyleCnt="4">
        <dgm:presLayoutVars>
          <dgm:bulletEnabled val="1"/>
        </dgm:presLayoutVars>
      </dgm:prSet>
      <dgm:spPr/>
      <dgm:t>
        <a:bodyPr/>
        <a:lstStyle/>
        <a:p>
          <a:endParaRPr lang="en-US"/>
        </a:p>
      </dgm:t>
    </dgm:pt>
    <dgm:pt modelId="{BC7C7BDE-77B0-4E50-B18A-2A1BDBC0231B}" type="pres">
      <dgm:prSet presAssocID="{95F8E1D3-3371-4011-9164-2A61D65784CA}" presName="parTrans" presStyleLbl="sibTrans2D1" presStyleIdx="2" presStyleCnt="4"/>
      <dgm:spPr/>
      <dgm:t>
        <a:bodyPr/>
        <a:lstStyle/>
        <a:p>
          <a:endParaRPr lang="en-US"/>
        </a:p>
      </dgm:t>
    </dgm:pt>
    <dgm:pt modelId="{61BBE837-DC32-414E-BE62-79BEB02FF0C6}" type="pres">
      <dgm:prSet presAssocID="{95F8E1D3-3371-4011-9164-2A61D65784CA}" presName="connectorText" presStyleLbl="sibTrans2D1" presStyleIdx="2" presStyleCnt="4"/>
      <dgm:spPr/>
      <dgm:t>
        <a:bodyPr/>
        <a:lstStyle/>
        <a:p>
          <a:endParaRPr lang="en-US"/>
        </a:p>
      </dgm:t>
    </dgm:pt>
    <dgm:pt modelId="{727E4F05-0661-482B-AEF6-592E805AACAE}" type="pres">
      <dgm:prSet presAssocID="{5B06F8FB-BD06-4A42-826C-24A34A37EA96}" presName="node" presStyleLbl="node1" presStyleIdx="2" presStyleCnt="4">
        <dgm:presLayoutVars>
          <dgm:bulletEnabled val="1"/>
        </dgm:presLayoutVars>
      </dgm:prSet>
      <dgm:spPr/>
      <dgm:t>
        <a:bodyPr/>
        <a:lstStyle/>
        <a:p>
          <a:endParaRPr lang="en-US"/>
        </a:p>
      </dgm:t>
    </dgm:pt>
    <dgm:pt modelId="{AE9E5472-ECF0-49AA-B2D3-862D4405AE94}" type="pres">
      <dgm:prSet presAssocID="{0ED37130-86F9-46E3-A9D1-ECE03AABC0B2}" presName="parTrans" presStyleLbl="sibTrans2D1" presStyleIdx="3" presStyleCnt="4"/>
      <dgm:spPr/>
      <dgm:t>
        <a:bodyPr/>
        <a:lstStyle/>
        <a:p>
          <a:endParaRPr lang="en-US"/>
        </a:p>
      </dgm:t>
    </dgm:pt>
    <dgm:pt modelId="{990FF072-3945-4E14-B0F7-BA373BE8A08A}" type="pres">
      <dgm:prSet presAssocID="{0ED37130-86F9-46E3-A9D1-ECE03AABC0B2}" presName="connectorText" presStyleLbl="sibTrans2D1" presStyleIdx="3" presStyleCnt="4"/>
      <dgm:spPr/>
      <dgm:t>
        <a:bodyPr/>
        <a:lstStyle/>
        <a:p>
          <a:endParaRPr lang="en-US"/>
        </a:p>
      </dgm:t>
    </dgm:pt>
    <dgm:pt modelId="{EA31942F-DAAA-4B5B-9452-26BEAE6C08AB}" type="pres">
      <dgm:prSet presAssocID="{A9EEA437-700E-4CEB-BB0F-D8613A9CEF85}" presName="node" presStyleLbl="node1" presStyleIdx="3" presStyleCnt="4">
        <dgm:presLayoutVars>
          <dgm:bulletEnabled val="1"/>
        </dgm:presLayoutVars>
      </dgm:prSet>
      <dgm:spPr/>
      <dgm:t>
        <a:bodyPr/>
        <a:lstStyle/>
        <a:p>
          <a:endParaRPr lang="en-US"/>
        </a:p>
      </dgm:t>
    </dgm:pt>
  </dgm:ptLst>
  <dgm:cxnLst>
    <dgm:cxn modelId="{EF0BC067-FA8B-4326-A1FE-CD74099C0D86}" type="presOf" srcId="{95F8E1D3-3371-4011-9164-2A61D65784CA}" destId="{BC7C7BDE-77B0-4E50-B18A-2A1BDBC0231B}" srcOrd="0" destOrd="0" presId="urn:microsoft.com/office/officeart/2005/8/layout/radial5"/>
    <dgm:cxn modelId="{F0A69A40-83E8-424E-A797-D62B81015386}" type="presOf" srcId="{C35055BA-AA21-4954-B4CB-B0EA9F9B02D0}" destId="{80CB08F4-C62C-45E7-A25D-A86A0EC452E3}" srcOrd="1" destOrd="0" presId="urn:microsoft.com/office/officeart/2005/8/layout/radial5"/>
    <dgm:cxn modelId="{7AE9C0DC-4E27-4C5A-BA1C-AB03DDAF0D0F}" type="presOf" srcId="{A9EEA437-700E-4CEB-BB0F-D8613A9CEF85}" destId="{EA31942F-DAAA-4B5B-9452-26BEAE6C08AB}" srcOrd="0" destOrd="0" presId="urn:microsoft.com/office/officeart/2005/8/layout/radial5"/>
    <dgm:cxn modelId="{2CD6BA05-2470-4423-B95A-B813E2F3BE99}" type="presOf" srcId="{4D22615B-9498-42AF-BE85-CF43635C5A62}" destId="{D69FB9A8-22C4-449D-9AF9-E1209A419373}" srcOrd="0" destOrd="0" presId="urn:microsoft.com/office/officeart/2005/8/layout/radial5"/>
    <dgm:cxn modelId="{981370AA-4096-4881-A10F-C3EEACA1EB1A}" type="presOf" srcId="{364EF088-2C84-415F-BBA7-B15BB16124E1}" destId="{F79F7BCC-498E-4682-94AD-2CDC23602089}" srcOrd="0" destOrd="0" presId="urn:microsoft.com/office/officeart/2005/8/layout/radial5"/>
    <dgm:cxn modelId="{349B2A42-C4DA-4597-BF9C-50CF6EE874F4}" srcId="{7978E770-1D0E-4C64-B35F-0B128D9A089C}" destId="{4D22615B-9498-42AF-BE85-CF43635C5A62}" srcOrd="0" destOrd="0" parTransId="{34660461-23B3-4F0B-AFF3-B486104905BD}" sibTransId="{68E6AC5F-D1B4-42E2-99FB-594A4BB9CF57}"/>
    <dgm:cxn modelId="{D989BDA5-FBD1-4C95-9375-37BCBD248C7C}" type="presOf" srcId="{7978E770-1D0E-4C64-B35F-0B128D9A089C}" destId="{AE589C31-6556-4ED4-81A7-08C720BED996}" srcOrd="0" destOrd="0" presId="urn:microsoft.com/office/officeart/2005/8/layout/radial5"/>
    <dgm:cxn modelId="{ECB34553-A984-46EE-87D6-3BC484699D82}" type="presOf" srcId="{95F8E1D3-3371-4011-9164-2A61D65784CA}" destId="{61BBE837-DC32-414E-BE62-79BEB02FF0C6}" srcOrd="1" destOrd="0" presId="urn:microsoft.com/office/officeart/2005/8/layout/radial5"/>
    <dgm:cxn modelId="{27A6008D-A4DF-463F-BC89-4FA9B7AB0D6C}" srcId="{4D22615B-9498-42AF-BE85-CF43635C5A62}" destId="{A9EEA437-700E-4CEB-BB0F-D8613A9CEF85}" srcOrd="3" destOrd="0" parTransId="{0ED37130-86F9-46E3-A9D1-ECE03AABC0B2}" sibTransId="{EE58AB94-3175-4DDA-BEF5-6C908DE57D02}"/>
    <dgm:cxn modelId="{D94EBF40-417F-40AA-9EF3-600457338056}" srcId="{4D22615B-9498-42AF-BE85-CF43635C5A62}" destId="{364EF088-2C84-415F-BBA7-B15BB16124E1}" srcOrd="1" destOrd="0" parTransId="{C35055BA-AA21-4954-B4CB-B0EA9F9B02D0}" sibTransId="{AA4B4A6F-3767-4282-A64C-E8F60E78DFEE}"/>
    <dgm:cxn modelId="{1DBE79A5-3C50-4525-A0A5-3502BC34219E}" type="presOf" srcId="{0ED37130-86F9-46E3-A9D1-ECE03AABC0B2}" destId="{990FF072-3945-4E14-B0F7-BA373BE8A08A}" srcOrd="1" destOrd="0" presId="urn:microsoft.com/office/officeart/2005/8/layout/radial5"/>
    <dgm:cxn modelId="{2273F165-169A-4EF9-AB68-C2C6C2D66C29}" type="presOf" srcId="{253E9F11-44B7-4EA9-B7F2-3431E7B343F5}" destId="{BFC3A703-87AC-4785-AE84-7BC16A7CEF93}" srcOrd="1" destOrd="0" presId="urn:microsoft.com/office/officeart/2005/8/layout/radial5"/>
    <dgm:cxn modelId="{9C73E5EF-6D40-4896-A18B-5A783820D393}" type="presOf" srcId="{4402FAA2-EE9E-4EED-B4F4-F811BC0D326D}" destId="{F78C7D79-4AA7-49DE-9E15-06281A5F59F0}" srcOrd="0" destOrd="0" presId="urn:microsoft.com/office/officeart/2005/8/layout/radial5"/>
    <dgm:cxn modelId="{80583171-F5C6-4DEC-9B2B-1A465BC2BB9C}" srcId="{4D22615B-9498-42AF-BE85-CF43635C5A62}" destId="{4402FAA2-EE9E-4EED-B4F4-F811BC0D326D}" srcOrd="0" destOrd="0" parTransId="{253E9F11-44B7-4EA9-B7F2-3431E7B343F5}" sibTransId="{CE6134BA-9D4C-4109-ACA7-F3EE21F7143C}"/>
    <dgm:cxn modelId="{50A69F1B-6095-428C-88D3-6E1B2DE1B705}" type="presOf" srcId="{0ED37130-86F9-46E3-A9D1-ECE03AABC0B2}" destId="{AE9E5472-ECF0-49AA-B2D3-862D4405AE94}" srcOrd="0" destOrd="0" presId="urn:microsoft.com/office/officeart/2005/8/layout/radial5"/>
    <dgm:cxn modelId="{C1C9E51E-B37F-4843-9A6E-A7E5A8664EF6}" type="presOf" srcId="{5B06F8FB-BD06-4A42-826C-24A34A37EA96}" destId="{727E4F05-0661-482B-AEF6-592E805AACAE}" srcOrd="0" destOrd="0" presId="urn:microsoft.com/office/officeart/2005/8/layout/radial5"/>
    <dgm:cxn modelId="{847AF5EB-E08D-435B-BEAE-15F37CA043C6}" type="presOf" srcId="{C35055BA-AA21-4954-B4CB-B0EA9F9B02D0}" destId="{AB002219-D170-450F-9517-4B7F804F6C46}" srcOrd="0" destOrd="0" presId="urn:microsoft.com/office/officeart/2005/8/layout/radial5"/>
    <dgm:cxn modelId="{BE16A1A1-FEB8-492F-85BD-DFBAD5B3E3B6}" srcId="{4D22615B-9498-42AF-BE85-CF43635C5A62}" destId="{5B06F8FB-BD06-4A42-826C-24A34A37EA96}" srcOrd="2" destOrd="0" parTransId="{95F8E1D3-3371-4011-9164-2A61D65784CA}" sibTransId="{CC356B47-D812-49C9-9F1B-D1B2A37E82BE}"/>
    <dgm:cxn modelId="{2A666602-B9F9-4E45-90B4-9218B1785B34}" type="presOf" srcId="{253E9F11-44B7-4EA9-B7F2-3431E7B343F5}" destId="{67766869-E2E3-4479-9D49-4C6C04E2854E}" srcOrd="0" destOrd="0" presId="urn:microsoft.com/office/officeart/2005/8/layout/radial5"/>
    <dgm:cxn modelId="{17344150-4FBD-4A57-A561-8FC225D2E451}" type="presParOf" srcId="{AE589C31-6556-4ED4-81A7-08C720BED996}" destId="{D69FB9A8-22C4-449D-9AF9-E1209A419373}" srcOrd="0" destOrd="0" presId="urn:microsoft.com/office/officeart/2005/8/layout/radial5"/>
    <dgm:cxn modelId="{194E0C9C-1D8E-4A47-9EE1-6325AA027DDC}" type="presParOf" srcId="{AE589C31-6556-4ED4-81A7-08C720BED996}" destId="{67766869-E2E3-4479-9D49-4C6C04E2854E}" srcOrd="1" destOrd="0" presId="urn:microsoft.com/office/officeart/2005/8/layout/radial5"/>
    <dgm:cxn modelId="{EF712BB6-EF90-499A-A486-DD489CA98153}" type="presParOf" srcId="{67766869-E2E3-4479-9D49-4C6C04E2854E}" destId="{BFC3A703-87AC-4785-AE84-7BC16A7CEF93}" srcOrd="0" destOrd="0" presId="urn:microsoft.com/office/officeart/2005/8/layout/radial5"/>
    <dgm:cxn modelId="{890D011F-487F-4BF4-BC18-C579CD8D3BD2}" type="presParOf" srcId="{AE589C31-6556-4ED4-81A7-08C720BED996}" destId="{F78C7D79-4AA7-49DE-9E15-06281A5F59F0}" srcOrd="2" destOrd="0" presId="urn:microsoft.com/office/officeart/2005/8/layout/radial5"/>
    <dgm:cxn modelId="{CFED5896-70A4-4167-B47F-D01BFCBAD170}" type="presParOf" srcId="{AE589C31-6556-4ED4-81A7-08C720BED996}" destId="{AB002219-D170-450F-9517-4B7F804F6C46}" srcOrd="3" destOrd="0" presId="urn:microsoft.com/office/officeart/2005/8/layout/radial5"/>
    <dgm:cxn modelId="{A958A4C2-0173-450E-ADA2-4B697A0E0D16}" type="presParOf" srcId="{AB002219-D170-450F-9517-4B7F804F6C46}" destId="{80CB08F4-C62C-45E7-A25D-A86A0EC452E3}" srcOrd="0" destOrd="0" presId="urn:microsoft.com/office/officeart/2005/8/layout/radial5"/>
    <dgm:cxn modelId="{6C22D0C9-574F-4BA6-B724-106D8B7A9BEB}" type="presParOf" srcId="{AE589C31-6556-4ED4-81A7-08C720BED996}" destId="{F79F7BCC-498E-4682-94AD-2CDC23602089}" srcOrd="4" destOrd="0" presId="urn:microsoft.com/office/officeart/2005/8/layout/radial5"/>
    <dgm:cxn modelId="{0CA63941-FDA6-4E73-8FCA-7EE36548593A}" type="presParOf" srcId="{AE589C31-6556-4ED4-81A7-08C720BED996}" destId="{BC7C7BDE-77B0-4E50-B18A-2A1BDBC0231B}" srcOrd="5" destOrd="0" presId="urn:microsoft.com/office/officeart/2005/8/layout/radial5"/>
    <dgm:cxn modelId="{4AD3B91E-4802-4E55-8EF4-F7EFA80AF02F}" type="presParOf" srcId="{BC7C7BDE-77B0-4E50-B18A-2A1BDBC0231B}" destId="{61BBE837-DC32-414E-BE62-79BEB02FF0C6}" srcOrd="0" destOrd="0" presId="urn:microsoft.com/office/officeart/2005/8/layout/radial5"/>
    <dgm:cxn modelId="{913273BD-842F-4E9F-BCD8-342FAD49DE2E}" type="presParOf" srcId="{AE589C31-6556-4ED4-81A7-08C720BED996}" destId="{727E4F05-0661-482B-AEF6-592E805AACAE}" srcOrd="6" destOrd="0" presId="urn:microsoft.com/office/officeart/2005/8/layout/radial5"/>
    <dgm:cxn modelId="{1EBB6279-DA81-4BAA-AC7A-1699ABFF7C07}" type="presParOf" srcId="{AE589C31-6556-4ED4-81A7-08C720BED996}" destId="{AE9E5472-ECF0-49AA-B2D3-862D4405AE94}" srcOrd="7" destOrd="0" presId="urn:microsoft.com/office/officeart/2005/8/layout/radial5"/>
    <dgm:cxn modelId="{73ADBB4C-F86B-4885-A421-D0B15879FE98}" type="presParOf" srcId="{AE9E5472-ECF0-49AA-B2D3-862D4405AE94}" destId="{990FF072-3945-4E14-B0F7-BA373BE8A08A}" srcOrd="0" destOrd="0" presId="urn:microsoft.com/office/officeart/2005/8/layout/radial5"/>
    <dgm:cxn modelId="{16060503-2698-4E92-898E-1183E7686B70}" type="presParOf" srcId="{AE589C31-6556-4ED4-81A7-08C720BED996}" destId="{EA31942F-DAAA-4B5B-9452-26BEAE6C08A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A76EB93-8D29-4135-92B5-89D38BCEE6DD}"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en-US"/>
        </a:p>
      </dgm:t>
    </dgm:pt>
    <dgm:pt modelId="{8F436BE0-DEF2-4B69-BED7-24AD07A11E41}">
      <dgm:prSet phldrT="[Text]" custT="1"/>
      <dgm:spPr/>
      <dgm:t>
        <a:bodyPr/>
        <a:lstStyle/>
        <a:p>
          <a:endParaRPr lang="en-US" sz="1400" b="1" i="1" dirty="0" smtClean="0">
            <a:solidFill>
              <a:srgbClr val="FFFF00"/>
            </a:solidFill>
          </a:endParaRPr>
        </a:p>
        <a:p>
          <a:endParaRPr lang="en-US" sz="1400" b="1" i="1" dirty="0" smtClean="0">
            <a:solidFill>
              <a:srgbClr val="FFFF00"/>
            </a:solidFill>
          </a:endParaRPr>
        </a:p>
        <a:p>
          <a:endParaRPr lang="en-US" sz="1400" b="1" i="1" dirty="0" smtClean="0">
            <a:solidFill>
              <a:srgbClr val="FFFF00"/>
            </a:solidFill>
          </a:endParaRPr>
        </a:p>
        <a:p>
          <a:r>
            <a:rPr lang="en-US" sz="1400" b="1" i="1" dirty="0" smtClean="0">
              <a:solidFill>
                <a:srgbClr val="FFFF00"/>
              </a:solidFill>
            </a:rPr>
            <a:t>Collaboration </a:t>
          </a:r>
          <a:endParaRPr lang="en-US" sz="1400" b="1" i="1" dirty="0">
            <a:solidFill>
              <a:srgbClr val="FFFF00"/>
            </a:solidFill>
          </a:endParaRPr>
        </a:p>
      </dgm:t>
    </dgm:pt>
    <dgm:pt modelId="{8DD86EB6-778A-466E-B259-415293E2B223}" type="parTrans" cxnId="{945F7F8C-8DA4-41D6-AD68-0C4F480B4642}">
      <dgm:prSet/>
      <dgm:spPr/>
      <dgm:t>
        <a:bodyPr/>
        <a:lstStyle/>
        <a:p>
          <a:endParaRPr lang="en-US" b="1"/>
        </a:p>
      </dgm:t>
    </dgm:pt>
    <dgm:pt modelId="{FDA2F1A2-9A87-4A69-A793-BB716B833BA0}" type="sibTrans" cxnId="{945F7F8C-8DA4-41D6-AD68-0C4F480B4642}">
      <dgm:prSet/>
      <dgm:spPr/>
      <dgm:t>
        <a:bodyPr/>
        <a:lstStyle/>
        <a:p>
          <a:endParaRPr lang="en-US" b="1"/>
        </a:p>
      </dgm:t>
    </dgm:pt>
    <dgm:pt modelId="{F7A3E924-9FFD-4416-88D3-6E7072CC67A8}">
      <dgm:prSet phldrT="[Text]" custT="1"/>
      <dgm:spPr/>
      <dgm:t>
        <a:bodyPr/>
        <a:lstStyle/>
        <a:p>
          <a:endParaRPr lang="en-US" sz="1400" b="1" i="1" dirty="0" smtClean="0">
            <a:solidFill>
              <a:srgbClr val="FFFF00"/>
            </a:solidFill>
          </a:endParaRPr>
        </a:p>
        <a:p>
          <a:endParaRPr lang="en-US" sz="1400" b="1" i="1" dirty="0" smtClean="0">
            <a:solidFill>
              <a:srgbClr val="FFFF00"/>
            </a:solidFill>
          </a:endParaRPr>
        </a:p>
        <a:p>
          <a:endParaRPr lang="en-US" sz="1400" b="1" i="1" dirty="0" smtClean="0">
            <a:solidFill>
              <a:srgbClr val="FFFF00"/>
            </a:solidFill>
          </a:endParaRPr>
        </a:p>
        <a:p>
          <a:r>
            <a:rPr lang="en-US" sz="1400" b="1" i="1" dirty="0" smtClean="0">
              <a:solidFill>
                <a:srgbClr val="FFFF00"/>
              </a:solidFill>
            </a:rPr>
            <a:t>Collaboration </a:t>
          </a:r>
          <a:endParaRPr lang="en-US" sz="1400" b="1" i="1" dirty="0">
            <a:solidFill>
              <a:srgbClr val="FFFF00"/>
            </a:solidFill>
          </a:endParaRPr>
        </a:p>
      </dgm:t>
    </dgm:pt>
    <dgm:pt modelId="{45FC5EE0-F042-495B-97B3-672E6C632570}" type="parTrans" cxnId="{6EEBBA40-1D71-40F2-8148-823E7CE5E230}">
      <dgm:prSet/>
      <dgm:spPr/>
      <dgm:t>
        <a:bodyPr/>
        <a:lstStyle/>
        <a:p>
          <a:endParaRPr lang="en-US" b="1"/>
        </a:p>
      </dgm:t>
    </dgm:pt>
    <dgm:pt modelId="{B0AECFFA-0EFB-4166-B3B9-350AEFBCF680}" type="sibTrans" cxnId="{6EEBBA40-1D71-40F2-8148-823E7CE5E230}">
      <dgm:prSet/>
      <dgm:spPr/>
      <dgm:t>
        <a:bodyPr/>
        <a:lstStyle/>
        <a:p>
          <a:endParaRPr lang="en-US" b="1"/>
        </a:p>
      </dgm:t>
    </dgm:pt>
    <dgm:pt modelId="{8EF3B47C-CDC0-48DF-BA13-47A890C1F61E}">
      <dgm:prSet phldrT="[Text]" custT="1"/>
      <dgm:spPr/>
      <dgm:t>
        <a:bodyPr/>
        <a:lstStyle/>
        <a:p>
          <a:endParaRPr lang="en-US" sz="1400" b="1" i="1" smtClean="0">
            <a:solidFill>
              <a:srgbClr val="FFFF00"/>
            </a:solidFill>
          </a:endParaRPr>
        </a:p>
        <a:p>
          <a:endParaRPr lang="en-US" sz="1400" b="1" i="1" smtClean="0">
            <a:solidFill>
              <a:srgbClr val="FFFF00"/>
            </a:solidFill>
          </a:endParaRPr>
        </a:p>
        <a:p>
          <a:endParaRPr lang="en-US" sz="1400" b="1" i="1" smtClean="0">
            <a:solidFill>
              <a:srgbClr val="FFFF00"/>
            </a:solidFill>
          </a:endParaRPr>
        </a:p>
        <a:p>
          <a:r>
            <a:rPr lang="en-US" sz="1400" b="1" i="1" smtClean="0">
              <a:solidFill>
                <a:srgbClr val="FFFF00"/>
              </a:solidFill>
            </a:rPr>
            <a:t>Collaboration </a:t>
          </a:r>
          <a:endParaRPr lang="en-US" sz="1400" b="1" i="1" dirty="0">
            <a:solidFill>
              <a:srgbClr val="FFFF00"/>
            </a:solidFill>
          </a:endParaRPr>
        </a:p>
      </dgm:t>
    </dgm:pt>
    <dgm:pt modelId="{C6E08CED-6CAC-451B-A7C9-8CEAEDFC1ED1}" type="parTrans" cxnId="{C023BCF1-CFE1-40CB-B142-DB92BBA4EEBB}">
      <dgm:prSet/>
      <dgm:spPr/>
      <dgm:t>
        <a:bodyPr/>
        <a:lstStyle/>
        <a:p>
          <a:endParaRPr lang="en-US" b="1"/>
        </a:p>
      </dgm:t>
    </dgm:pt>
    <dgm:pt modelId="{5B170751-2EA4-42C7-8B95-1B8709F5F837}" type="sibTrans" cxnId="{C023BCF1-CFE1-40CB-B142-DB92BBA4EEBB}">
      <dgm:prSet/>
      <dgm:spPr/>
      <dgm:t>
        <a:bodyPr/>
        <a:lstStyle/>
        <a:p>
          <a:endParaRPr lang="en-US" b="1"/>
        </a:p>
      </dgm:t>
    </dgm:pt>
    <dgm:pt modelId="{CDA11F8F-1C9C-4728-9649-41F1D800B48A}">
      <dgm:prSet phldrT="[Text]" custT="1"/>
      <dgm:spPr/>
      <dgm:t>
        <a:bodyPr/>
        <a:lstStyle/>
        <a:p>
          <a:r>
            <a:rPr lang="en-US" sz="1400" b="1" i="1" smtClean="0">
              <a:solidFill>
                <a:srgbClr val="FFFF00"/>
              </a:solidFill>
            </a:rPr>
            <a:t>Collaboration</a:t>
          </a:r>
          <a:endParaRPr lang="en-US" sz="1400" b="1" i="1" dirty="0" smtClean="0">
            <a:solidFill>
              <a:srgbClr val="FFFF00"/>
            </a:solidFill>
          </a:endParaRPr>
        </a:p>
        <a:p>
          <a:endParaRPr lang="en-US" sz="1400" b="1" i="1" dirty="0">
            <a:solidFill>
              <a:srgbClr val="FFFF00"/>
            </a:solidFill>
          </a:endParaRPr>
        </a:p>
      </dgm:t>
    </dgm:pt>
    <dgm:pt modelId="{5C2CA139-BB67-4793-AE65-F34BC83E504C}" type="parTrans" cxnId="{C0271755-9B66-4CC9-B1F2-078E3115ECFF}">
      <dgm:prSet/>
      <dgm:spPr/>
      <dgm:t>
        <a:bodyPr/>
        <a:lstStyle/>
        <a:p>
          <a:endParaRPr lang="en-US" b="1"/>
        </a:p>
      </dgm:t>
    </dgm:pt>
    <dgm:pt modelId="{80B2BC0D-A32C-428B-A007-D1EE0E128A00}" type="sibTrans" cxnId="{C0271755-9B66-4CC9-B1F2-078E3115ECFF}">
      <dgm:prSet/>
      <dgm:spPr/>
      <dgm:t>
        <a:bodyPr/>
        <a:lstStyle/>
        <a:p>
          <a:endParaRPr lang="en-US" b="1"/>
        </a:p>
      </dgm:t>
    </dgm:pt>
    <dgm:pt modelId="{4F7FF950-3DCE-4CBC-9343-DB50473A3D7D}">
      <dgm:prSet phldrT="[Text]" custT="1"/>
      <dgm:spPr/>
      <dgm:t>
        <a:bodyPr/>
        <a:lstStyle/>
        <a:p>
          <a:endParaRPr lang="en-US" sz="1400" b="1" i="1" dirty="0" smtClean="0">
            <a:solidFill>
              <a:srgbClr val="FFFF00"/>
            </a:solidFill>
          </a:endParaRPr>
        </a:p>
        <a:p>
          <a:r>
            <a:rPr lang="en-US" sz="1400" b="1" i="1" dirty="0" smtClean="0">
              <a:solidFill>
                <a:srgbClr val="FFFF00"/>
              </a:solidFill>
            </a:rPr>
            <a:t>. </a:t>
          </a:r>
          <a:endParaRPr lang="en-US" sz="1400" b="1" i="1" dirty="0">
            <a:solidFill>
              <a:srgbClr val="FFFF00"/>
            </a:solidFill>
          </a:endParaRPr>
        </a:p>
      </dgm:t>
    </dgm:pt>
    <dgm:pt modelId="{D8C1EC9B-57A2-4A17-8B1A-14DF66974764}" type="sibTrans" cxnId="{D672F857-0DBE-4E99-B164-2FBA6C1AC386}">
      <dgm:prSet/>
      <dgm:spPr/>
      <dgm:t>
        <a:bodyPr/>
        <a:lstStyle/>
        <a:p>
          <a:endParaRPr lang="en-US" b="1"/>
        </a:p>
      </dgm:t>
    </dgm:pt>
    <dgm:pt modelId="{C0001208-9B30-4C58-A030-99057E4AEAAF}" type="parTrans" cxnId="{D672F857-0DBE-4E99-B164-2FBA6C1AC386}">
      <dgm:prSet/>
      <dgm:spPr/>
      <dgm:t>
        <a:bodyPr/>
        <a:lstStyle/>
        <a:p>
          <a:endParaRPr lang="en-US" b="1"/>
        </a:p>
      </dgm:t>
    </dgm:pt>
    <dgm:pt modelId="{50510528-FF00-42C5-9614-4A82079DA47B}" type="pres">
      <dgm:prSet presAssocID="{6A76EB93-8D29-4135-92B5-89D38BCEE6DD}" presName="cycle" presStyleCnt="0">
        <dgm:presLayoutVars>
          <dgm:dir/>
          <dgm:resizeHandles val="exact"/>
        </dgm:presLayoutVars>
      </dgm:prSet>
      <dgm:spPr/>
      <dgm:t>
        <a:bodyPr/>
        <a:lstStyle/>
        <a:p>
          <a:endParaRPr lang="en-US"/>
        </a:p>
      </dgm:t>
    </dgm:pt>
    <dgm:pt modelId="{3F4A0688-D452-4C9E-A3FA-E7E3BC509647}" type="pres">
      <dgm:prSet presAssocID="{8F436BE0-DEF2-4B69-BED7-24AD07A11E41}" presName="dummy" presStyleCnt="0"/>
      <dgm:spPr/>
    </dgm:pt>
    <dgm:pt modelId="{BCEF7FA2-680B-4E04-9C89-819A6B72D8E0}" type="pres">
      <dgm:prSet presAssocID="{8F436BE0-DEF2-4B69-BED7-24AD07A11E41}" presName="node" presStyleLbl="revTx" presStyleIdx="0" presStyleCnt="5">
        <dgm:presLayoutVars>
          <dgm:bulletEnabled val="1"/>
        </dgm:presLayoutVars>
      </dgm:prSet>
      <dgm:spPr/>
      <dgm:t>
        <a:bodyPr/>
        <a:lstStyle/>
        <a:p>
          <a:endParaRPr lang="en-US"/>
        </a:p>
      </dgm:t>
    </dgm:pt>
    <dgm:pt modelId="{0AB7A364-55E2-4CC0-A973-A712068C1A7A}" type="pres">
      <dgm:prSet presAssocID="{FDA2F1A2-9A87-4A69-A793-BB716B833BA0}" presName="sibTrans" presStyleLbl="node1" presStyleIdx="0" presStyleCnt="5"/>
      <dgm:spPr/>
      <dgm:t>
        <a:bodyPr/>
        <a:lstStyle/>
        <a:p>
          <a:endParaRPr lang="en-US"/>
        </a:p>
      </dgm:t>
    </dgm:pt>
    <dgm:pt modelId="{8CB0C08B-638A-448E-8BAC-0E3DEA805992}" type="pres">
      <dgm:prSet presAssocID="{F7A3E924-9FFD-4416-88D3-6E7072CC67A8}" presName="dummy" presStyleCnt="0"/>
      <dgm:spPr/>
    </dgm:pt>
    <dgm:pt modelId="{237038FC-FC58-4EC7-B005-257953B07288}" type="pres">
      <dgm:prSet presAssocID="{F7A3E924-9FFD-4416-88D3-6E7072CC67A8}" presName="node" presStyleLbl="revTx" presStyleIdx="1" presStyleCnt="5">
        <dgm:presLayoutVars>
          <dgm:bulletEnabled val="1"/>
        </dgm:presLayoutVars>
      </dgm:prSet>
      <dgm:spPr/>
      <dgm:t>
        <a:bodyPr/>
        <a:lstStyle/>
        <a:p>
          <a:endParaRPr lang="en-US"/>
        </a:p>
      </dgm:t>
    </dgm:pt>
    <dgm:pt modelId="{749E9D11-1019-4227-806F-6AC21E668DBC}" type="pres">
      <dgm:prSet presAssocID="{B0AECFFA-0EFB-4166-B3B9-350AEFBCF680}" presName="sibTrans" presStyleLbl="node1" presStyleIdx="1" presStyleCnt="5"/>
      <dgm:spPr/>
      <dgm:t>
        <a:bodyPr/>
        <a:lstStyle/>
        <a:p>
          <a:endParaRPr lang="en-US"/>
        </a:p>
      </dgm:t>
    </dgm:pt>
    <dgm:pt modelId="{DEC96D51-5F08-485B-A7F6-7EEBB9D7600D}" type="pres">
      <dgm:prSet presAssocID="{4F7FF950-3DCE-4CBC-9343-DB50473A3D7D}" presName="dummy" presStyleCnt="0"/>
      <dgm:spPr/>
    </dgm:pt>
    <dgm:pt modelId="{700A0274-ADC0-43EB-8916-F07F43802A1D}" type="pres">
      <dgm:prSet presAssocID="{4F7FF950-3DCE-4CBC-9343-DB50473A3D7D}" presName="node" presStyleLbl="revTx" presStyleIdx="2" presStyleCnt="5">
        <dgm:presLayoutVars>
          <dgm:bulletEnabled val="1"/>
        </dgm:presLayoutVars>
      </dgm:prSet>
      <dgm:spPr/>
      <dgm:t>
        <a:bodyPr/>
        <a:lstStyle/>
        <a:p>
          <a:endParaRPr lang="en-US"/>
        </a:p>
      </dgm:t>
    </dgm:pt>
    <dgm:pt modelId="{A1118EDC-96BC-40FA-A727-4CB2A041AB9F}" type="pres">
      <dgm:prSet presAssocID="{D8C1EC9B-57A2-4A17-8B1A-14DF66974764}" presName="sibTrans" presStyleLbl="node1" presStyleIdx="2" presStyleCnt="5"/>
      <dgm:spPr/>
      <dgm:t>
        <a:bodyPr/>
        <a:lstStyle/>
        <a:p>
          <a:endParaRPr lang="en-US"/>
        </a:p>
      </dgm:t>
    </dgm:pt>
    <dgm:pt modelId="{1AF6C29C-46D5-4DF7-B8FF-7EF4505BA1EF}" type="pres">
      <dgm:prSet presAssocID="{8EF3B47C-CDC0-48DF-BA13-47A890C1F61E}" presName="dummy" presStyleCnt="0"/>
      <dgm:spPr/>
    </dgm:pt>
    <dgm:pt modelId="{6BDEF191-00C7-4665-A5CE-EED96BE37AD5}" type="pres">
      <dgm:prSet presAssocID="{8EF3B47C-CDC0-48DF-BA13-47A890C1F61E}" presName="node" presStyleLbl="revTx" presStyleIdx="3" presStyleCnt="5">
        <dgm:presLayoutVars>
          <dgm:bulletEnabled val="1"/>
        </dgm:presLayoutVars>
      </dgm:prSet>
      <dgm:spPr/>
      <dgm:t>
        <a:bodyPr/>
        <a:lstStyle/>
        <a:p>
          <a:endParaRPr lang="en-US"/>
        </a:p>
      </dgm:t>
    </dgm:pt>
    <dgm:pt modelId="{5CB6B5A0-D597-4760-A087-9D0BD0BE83C0}" type="pres">
      <dgm:prSet presAssocID="{5B170751-2EA4-42C7-8B95-1B8709F5F837}" presName="sibTrans" presStyleLbl="node1" presStyleIdx="3" presStyleCnt="5"/>
      <dgm:spPr/>
      <dgm:t>
        <a:bodyPr/>
        <a:lstStyle/>
        <a:p>
          <a:endParaRPr lang="en-US"/>
        </a:p>
      </dgm:t>
    </dgm:pt>
    <dgm:pt modelId="{E2FFBED8-CBB2-4DD5-A7A0-624B510D7D49}" type="pres">
      <dgm:prSet presAssocID="{CDA11F8F-1C9C-4728-9649-41F1D800B48A}" presName="dummy" presStyleCnt="0"/>
      <dgm:spPr/>
    </dgm:pt>
    <dgm:pt modelId="{CD9A4E95-EC36-4ADB-A628-16F22F05119A}" type="pres">
      <dgm:prSet presAssocID="{CDA11F8F-1C9C-4728-9649-41F1D800B48A}" presName="node" presStyleLbl="revTx" presStyleIdx="4" presStyleCnt="5">
        <dgm:presLayoutVars>
          <dgm:bulletEnabled val="1"/>
        </dgm:presLayoutVars>
      </dgm:prSet>
      <dgm:spPr/>
      <dgm:t>
        <a:bodyPr/>
        <a:lstStyle/>
        <a:p>
          <a:endParaRPr lang="en-US"/>
        </a:p>
      </dgm:t>
    </dgm:pt>
    <dgm:pt modelId="{1536C218-61A4-4C63-A738-EE4F16FDF713}" type="pres">
      <dgm:prSet presAssocID="{80B2BC0D-A32C-428B-A007-D1EE0E128A00}" presName="sibTrans" presStyleLbl="node1" presStyleIdx="4" presStyleCnt="5"/>
      <dgm:spPr/>
      <dgm:t>
        <a:bodyPr/>
        <a:lstStyle/>
        <a:p>
          <a:endParaRPr lang="en-US"/>
        </a:p>
      </dgm:t>
    </dgm:pt>
  </dgm:ptLst>
  <dgm:cxnLst>
    <dgm:cxn modelId="{2EF59706-FC60-42C7-8D16-16F140E377BD}" type="presOf" srcId="{8F436BE0-DEF2-4B69-BED7-24AD07A11E41}" destId="{BCEF7FA2-680B-4E04-9C89-819A6B72D8E0}" srcOrd="0" destOrd="0" presId="urn:microsoft.com/office/officeart/2005/8/layout/cycle1"/>
    <dgm:cxn modelId="{EC273098-85DD-45AE-9134-4F9510BC2ADA}" type="presOf" srcId="{80B2BC0D-A32C-428B-A007-D1EE0E128A00}" destId="{1536C218-61A4-4C63-A738-EE4F16FDF713}" srcOrd="0" destOrd="0" presId="urn:microsoft.com/office/officeart/2005/8/layout/cycle1"/>
    <dgm:cxn modelId="{41E855A6-C1B1-4C6B-97F9-7C2DDD4778A4}" type="presOf" srcId="{4F7FF950-3DCE-4CBC-9343-DB50473A3D7D}" destId="{700A0274-ADC0-43EB-8916-F07F43802A1D}" srcOrd="0" destOrd="0" presId="urn:microsoft.com/office/officeart/2005/8/layout/cycle1"/>
    <dgm:cxn modelId="{C023BCF1-CFE1-40CB-B142-DB92BBA4EEBB}" srcId="{6A76EB93-8D29-4135-92B5-89D38BCEE6DD}" destId="{8EF3B47C-CDC0-48DF-BA13-47A890C1F61E}" srcOrd="3" destOrd="0" parTransId="{C6E08CED-6CAC-451B-A7C9-8CEAEDFC1ED1}" sibTransId="{5B170751-2EA4-42C7-8B95-1B8709F5F837}"/>
    <dgm:cxn modelId="{D672F857-0DBE-4E99-B164-2FBA6C1AC386}" srcId="{6A76EB93-8D29-4135-92B5-89D38BCEE6DD}" destId="{4F7FF950-3DCE-4CBC-9343-DB50473A3D7D}" srcOrd="2" destOrd="0" parTransId="{C0001208-9B30-4C58-A030-99057E4AEAAF}" sibTransId="{D8C1EC9B-57A2-4A17-8B1A-14DF66974764}"/>
    <dgm:cxn modelId="{7A6F69F4-F31C-458B-BB35-A9FB856473B3}" type="presOf" srcId="{5B170751-2EA4-42C7-8B95-1B8709F5F837}" destId="{5CB6B5A0-D597-4760-A087-9D0BD0BE83C0}" srcOrd="0" destOrd="0" presId="urn:microsoft.com/office/officeart/2005/8/layout/cycle1"/>
    <dgm:cxn modelId="{C0271755-9B66-4CC9-B1F2-078E3115ECFF}" srcId="{6A76EB93-8D29-4135-92B5-89D38BCEE6DD}" destId="{CDA11F8F-1C9C-4728-9649-41F1D800B48A}" srcOrd="4" destOrd="0" parTransId="{5C2CA139-BB67-4793-AE65-F34BC83E504C}" sibTransId="{80B2BC0D-A32C-428B-A007-D1EE0E128A00}"/>
    <dgm:cxn modelId="{E66CD048-CC04-45F5-846C-D3343BE2085B}" type="presOf" srcId="{CDA11F8F-1C9C-4728-9649-41F1D800B48A}" destId="{CD9A4E95-EC36-4ADB-A628-16F22F05119A}" srcOrd="0" destOrd="0" presId="urn:microsoft.com/office/officeart/2005/8/layout/cycle1"/>
    <dgm:cxn modelId="{4BEC0F36-1372-409F-A030-C2C481F17635}" type="presOf" srcId="{F7A3E924-9FFD-4416-88D3-6E7072CC67A8}" destId="{237038FC-FC58-4EC7-B005-257953B07288}" srcOrd="0" destOrd="0" presId="urn:microsoft.com/office/officeart/2005/8/layout/cycle1"/>
    <dgm:cxn modelId="{945F7F8C-8DA4-41D6-AD68-0C4F480B4642}" srcId="{6A76EB93-8D29-4135-92B5-89D38BCEE6DD}" destId="{8F436BE0-DEF2-4B69-BED7-24AD07A11E41}" srcOrd="0" destOrd="0" parTransId="{8DD86EB6-778A-466E-B259-415293E2B223}" sibTransId="{FDA2F1A2-9A87-4A69-A793-BB716B833BA0}"/>
    <dgm:cxn modelId="{22FDD80F-BAA4-445F-A220-5590A220806A}" type="presOf" srcId="{B0AECFFA-0EFB-4166-B3B9-350AEFBCF680}" destId="{749E9D11-1019-4227-806F-6AC21E668DBC}" srcOrd="0" destOrd="0" presId="urn:microsoft.com/office/officeart/2005/8/layout/cycle1"/>
    <dgm:cxn modelId="{1BEDD7AF-2F15-4B2B-BFD7-9310BF8F652A}" type="presOf" srcId="{D8C1EC9B-57A2-4A17-8B1A-14DF66974764}" destId="{A1118EDC-96BC-40FA-A727-4CB2A041AB9F}" srcOrd="0" destOrd="0" presId="urn:microsoft.com/office/officeart/2005/8/layout/cycle1"/>
    <dgm:cxn modelId="{9396D8D7-E62F-4E57-92AC-0FF2B0CAF045}" type="presOf" srcId="{FDA2F1A2-9A87-4A69-A793-BB716B833BA0}" destId="{0AB7A364-55E2-4CC0-A973-A712068C1A7A}" srcOrd="0" destOrd="0" presId="urn:microsoft.com/office/officeart/2005/8/layout/cycle1"/>
    <dgm:cxn modelId="{6EEBBA40-1D71-40F2-8148-823E7CE5E230}" srcId="{6A76EB93-8D29-4135-92B5-89D38BCEE6DD}" destId="{F7A3E924-9FFD-4416-88D3-6E7072CC67A8}" srcOrd="1" destOrd="0" parTransId="{45FC5EE0-F042-495B-97B3-672E6C632570}" sibTransId="{B0AECFFA-0EFB-4166-B3B9-350AEFBCF680}"/>
    <dgm:cxn modelId="{A1BCDD4E-7E93-4F6A-A514-098871608CA1}" type="presOf" srcId="{6A76EB93-8D29-4135-92B5-89D38BCEE6DD}" destId="{50510528-FF00-42C5-9614-4A82079DA47B}" srcOrd="0" destOrd="0" presId="urn:microsoft.com/office/officeart/2005/8/layout/cycle1"/>
    <dgm:cxn modelId="{0E00F74D-E16F-4149-9491-3BCCA39630C5}" type="presOf" srcId="{8EF3B47C-CDC0-48DF-BA13-47A890C1F61E}" destId="{6BDEF191-00C7-4665-A5CE-EED96BE37AD5}" srcOrd="0" destOrd="0" presId="urn:microsoft.com/office/officeart/2005/8/layout/cycle1"/>
    <dgm:cxn modelId="{61D42746-757F-4356-8285-7A2DB13CDAE6}" type="presParOf" srcId="{50510528-FF00-42C5-9614-4A82079DA47B}" destId="{3F4A0688-D452-4C9E-A3FA-E7E3BC509647}" srcOrd="0" destOrd="0" presId="urn:microsoft.com/office/officeart/2005/8/layout/cycle1"/>
    <dgm:cxn modelId="{B407D31B-00A3-4C80-9CD2-FB7B535317D3}" type="presParOf" srcId="{50510528-FF00-42C5-9614-4A82079DA47B}" destId="{BCEF7FA2-680B-4E04-9C89-819A6B72D8E0}" srcOrd="1" destOrd="0" presId="urn:microsoft.com/office/officeart/2005/8/layout/cycle1"/>
    <dgm:cxn modelId="{501E2630-4D7B-48CD-BB89-C3C32859D72D}" type="presParOf" srcId="{50510528-FF00-42C5-9614-4A82079DA47B}" destId="{0AB7A364-55E2-4CC0-A973-A712068C1A7A}" srcOrd="2" destOrd="0" presId="urn:microsoft.com/office/officeart/2005/8/layout/cycle1"/>
    <dgm:cxn modelId="{FE9CCBFB-AB67-4A9C-AE17-2CB6EB5B86DA}" type="presParOf" srcId="{50510528-FF00-42C5-9614-4A82079DA47B}" destId="{8CB0C08B-638A-448E-8BAC-0E3DEA805992}" srcOrd="3" destOrd="0" presId="urn:microsoft.com/office/officeart/2005/8/layout/cycle1"/>
    <dgm:cxn modelId="{25240DDE-11EC-49CE-8A9D-9BF13EDC7774}" type="presParOf" srcId="{50510528-FF00-42C5-9614-4A82079DA47B}" destId="{237038FC-FC58-4EC7-B005-257953B07288}" srcOrd="4" destOrd="0" presId="urn:microsoft.com/office/officeart/2005/8/layout/cycle1"/>
    <dgm:cxn modelId="{6BB65EEF-9792-40B2-93C7-DDCE6D7EA8F1}" type="presParOf" srcId="{50510528-FF00-42C5-9614-4A82079DA47B}" destId="{749E9D11-1019-4227-806F-6AC21E668DBC}" srcOrd="5" destOrd="0" presId="urn:microsoft.com/office/officeart/2005/8/layout/cycle1"/>
    <dgm:cxn modelId="{83313196-7877-442D-B382-5A2FB2AD4049}" type="presParOf" srcId="{50510528-FF00-42C5-9614-4A82079DA47B}" destId="{DEC96D51-5F08-485B-A7F6-7EEBB9D7600D}" srcOrd="6" destOrd="0" presId="urn:microsoft.com/office/officeart/2005/8/layout/cycle1"/>
    <dgm:cxn modelId="{B4431D2E-7269-4451-9E39-A1FFA150F0FC}" type="presParOf" srcId="{50510528-FF00-42C5-9614-4A82079DA47B}" destId="{700A0274-ADC0-43EB-8916-F07F43802A1D}" srcOrd="7" destOrd="0" presId="urn:microsoft.com/office/officeart/2005/8/layout/cycle1"/>
    <dgm:cxn modelId="{8B45AF6B-9B36-4E19-B7B5-94448698E4BD}" type="presParOf" srcId="{50510528-FF00-42C5-9614-4A82079DA47B}" destId="{A1118EDC-96BC-40FA-A727-4CB2A041AB9F}" srcOrd="8" destOrd="0" presId="urn:microsoft.com/office/officeart/2005/8/layout/cycle1"/>
    <dgm:cxn modelId="{CB95F09E-42B4-442C-B519-7A2D2636FE3F}" type="presParOf" srcId="{50510528-FF00-42C5-9614-4A82079DA47B}" destId="{1AF6C29C-46D5-4DF7-B8FF-7EF4505BA1EF}" srcOrd="9" destOrd="0" presId="urn:microsoft.com/office/officeart/2005/8/layout/cycle1"/>
    <dgm:cxn modelId="{A6E1005B-8BE8-40C8-99C1-4E55B9BF6150}" type="presParOf" srcId="{50510528-FF00-42C5-9614-4A82079DA47B}" destId="{6BDEF191-00C7-4665-A5CE-EED96BE37AD5}" srcOrd="10" destOrd="0" presId="urn:microsoft.com/office/officeart/2005/8/layout/cycle1"/>
    <dgm:cxn modelId="{4D242D71-2548-4FCC-9528-C77775BC6E7E}" type="presParOf" srcId="{50510528-FF00-42C5-9614-4A82079DA47B}" destId="{5CB6B5A0-D597-4760-A087-9D0BD0BE83C0}" srcOrd="11" destOrd="0" presId="urn:microsoft.com/office/officeart/2005/8/layout/cycle1"/>
    <dgm:cxn modelId="{2FA68537-1F63-4460-98C3-28E4D775C3F4}" type="presParOf" srcId="{50510528-FF00-42C5-9614-4A82079DA47B}" destId="{E2FFBED8-CBB2-4DD5-A7A0-624B510D7D49}" srcOrd="12" destOrd="0" presId="urn:microsoft.com/office/officeart/2005/8/layout/cycle1"/>
    <dgm:cxn modelId="{F58D685B-0BC5-4BD6-81F1-19A93FD141CB}" type="presParOf" srcId="{50510528-FF00-42C5-9614-4A82079DA47B}" destId="{CD9A4E95-EC36-4ADB-A628-16F22F05119A}" srcOrd="13" destOrd="0" presId="urn:microsoft.com/office/officeart/2005/8/layout/cycle1"/>
    <dgm:cxn modelId="{8B0040ED-7073-4988-B8C7-6AEACB7F632D}" type="presParOf" srcId="{50510528-FF00-42C5-9614-4A82079DA47B}" destId="{1536C218-61A4-4C63-A738-EE4F16FDF713}" srcOrd="14"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4B8C5-160D-496C-B3DF-E27B5527ADA3}"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n-US"/>
        </a:p>
      </dgm:t>
    </dgm:pt>
    <dgm:pt modelId="{EF489128-BAE6-4B42-BE4A-6882E08CC92F}">
      <dgm:prSet phldrT="[Text]" custT="1"/>
      <dgm:spPr/>
      <dgm:t>
        <a:bodyPr/>
        <a:lstStyle/>
        <a:p>
          <a:r>
            <a:rPr lang="en-US" sz="2000" b="1" dirty="0" smtClean="0"/>
            <a:t>Hurst</a:t>
          </a:r>
          <a:endParaRPr lang="en-US" sz="2000" b="1" dirty="0"/>
        </a:p>
      </dgm:t>
    </dgm:pt>
    <dgm:pt modelId="{F1964FB7-1651-42CD-A39B-CC176F331F1F}" type="parTrans" cxnId="{9ADACD1B-7371-4CA1-9935-321E72C0D00B}">
      <dgm:prSet/>
      <dgm:spPr/>
      <dgm:t>
        <a:bodyPr/>
        <a:lstStyle/>
        <a:p>
          <a:endParaRPr lang="en-US"/>
        </a:p>
      </dgm:t>
    </dgm:pt>
    <dgm:pt modelId="{5CB5C2DE-EAB9-4AFA-BD9B-A1B3E36E74BF}" type="sibTrans" cxnId="{9ADACD1B-7371-4CA1-9935-321E72C0D00B}">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dgm:spPr>
      <dgm:t>
        <a:bodyPr/>
        <a:lstStyle/>
        <a:p>
          <a:endParaRPr lang="en-US"/>
        </a:p>
      </dgm:t>
    </dgm:pt>
    <dgm:pt modelId="{341B5987-2C28-49F3-896B-3984AA39FBFE}">
      <dgm:prSet phldrT="[Text]" custT="1"/>
      <dgm:spPr/>
      <dgm:t>
        <a:bodyPr/>
        <a:lstStyle/>
        <a:p>
          <a:r>
            <a:rPr lang="en-US" sz="2000" b="1" dirty="0" smtClean="0"/>
            <a:t>Pauli</a:t>
          </a:r>
          <a:endParaRPr lang="en-US" sz="2000" b="1" dirty="0"/>
        </a:p>
      </dgm:t>
    </dgm:pt>
    <dgm:pt modelId="{BEF5F1CF-7346-481B-A191-41EA226F5463}" type="parTrans" cxnId="{F0C81484-9BB2-4B0B-9E1F-5E780DABDD65}">
      <dgm:prSet/>
      <dgm:spPr/>
      <dgm:t>
        <a:bodyPr/>
        <a:lstStyle/>
        <a:p>
          <a:endParaRPr lang="en-US"/>
        </a:p>
      </dgm:t>
    </dgm:pt>
    <dgm:pt modelId="{CCFA9590-D6FE-46DC-AD61-84D64E55CA1E}" type="sibTrans" cxnId="{F0C81484-9BB2-4B0B-9E1F-5E780DABDD6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endParaRPr lang="en-US"/>
        </a:p>
      </dgm:t>
    </dgm:pt>
    <dgm:pt modelId="{83A9B938-CD66-45DE-9989-AF23BA5EEC68}">
      <dgm:prSet phldrT="[Text]" custT="1"/>
      <dgm:spPr/>
      <dgm:t>
        <a:bodyPr/>
        <a:lstStyle/>
        <a:p>
          <a:r>
            <a:rPr lang="en-US" sz="1600" b="1" dirty="0" err="1" smtClean="0"/>
            <a:t>Scharmer</a:t>
          </a:r>
          <a:endParaRPr lang="en-US" sz="1600" b="1" dirty="0"/>
        </a:p>
      </dgm:t>
    </dgm:pt>
    <dgm:pt modelId="{AFC97388-3D4A-4634-B97A-C92F70D4651A}" type="parTrans" cxnId="{010B45F4-89D1-414F-883D-179D83714449}">
      <dgm:prSet/>
      <dgm:spPr/>
      <dgm:t>
        <a:bodyPr/>
        <a:lstStyle/>
        <a:p>
          <a:endParaRPr lang="en-US"/>
        </a:p>
      </dgm:t>
    </dgm:pt>
    <dgm:pt modelId="{E6001AB8-F6B7-4786-B632-314C873941AD}" type="sibTrans" cxnId="{010B45F4-89D1-414F-883D-179D83714449}">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dgm:spPr>
      <dgm:t>
        <a:bodyPr/>
        <a:lstStyle/>
        <a:p>
          <a:endParaRPr lang="en-US"/>
        </a:p>
      </dgm:t>
    </dgm:pt>
    <dgm:pt modelId="{A5EA4C4E-A0C1-4E8C-8D56-C338DE8FFA9C}" type="pres">
      <dgm:prSet presAssocID="{5844B8C5-160D-496C-B3DF-E27B5527ADA3}" presName="Name0" presStyleCnt="0">
        <dgm:presLayoutVars>
          <dgm:chMax val="21"/>
          <dgm:chPref val="21"/>
        </dgm:presLayoutVars>
      </dgm:prSet>
      <dgm:spPr/>
      <dgm:t>
        <a:bodyPr/>
        <a:lstStyle/>
        <a:p>
          <a:endParaRPr lang="en-US"/>
        </a:p>
      </dgm:t>
    </dgm:pt>
    <dgm:pt modelId="{166FF935-6F83-4401-A3AC-D6D09C3D22F0}" type="pres">
      <dgm:prSet presAssocID="{EF489128-BAE6-4B42-BE4A-6882E08CC92F}" presName="text1" presStyleCnt="0"/>
      <dgm:spPr/>
      <dgm:t>
        <a:bodyPr/>
        <a:lstStyle/>
        <a:p>
          <a:endParaRPr lang="en-US"/>
        </a:p>
      </dgm:t>
    </dgm:pt>
    <dgm:pt modelId="{7892A3F2-3793-42B7-9FB1-7F63F75BB686}" type="pres">
      <dgm:prSet presAssocID="{EF489128-BAE6-4B42-BE4A-6882E08CC92F}" presName="textRepeatNode" presStyleLbl="alignNode1" presStyleIdx="0" presStyleCnt="3">
        <dgm:presLayoutVars>
          <dgm:chMax val="0"/>
          <dgm:chPref val="0"/>
          <dgm:bulletEnabled val="1"/>
        </dgm:presLayoutVars>
      </dgm:prSet>
      <dgm:spPr/>
      <dgm:t>
        <a:bodyPr/>
        <a:lstStyle/>
        <a:p>
          <a:endParaRPr lang="en-US"/>
        </a:p>
      </dgm:t>
    </dgm:pt>
    <dgm:pt modelId="{0B61FA5F-E351-4291-BAE1-CFF392755253}" type="pres">
      <dgm:prSet presAssocID="{EF489128-BAE6-4B42-BE4A-6882E08CC92F}" presName="textaccent1" presStyleCnt="0"/>
      <dgm:spPr/>
      <dgm:t>
        <a:bodyPr/>
        <a:lstStyle/>
        <a:p>
          <a:endParaRPr lang="en-US"/>
        </a:p>
      </dgm:t>
    </dgm:pt>
    <dgm:pt modelId="{375049AE-038C-48A8-9781-92CB913F87D5}" type="pres">
      <dgm:prSet presAssocID="{EF489128-BAE6-4B42-BE4A-6882E08CC92F}" presName="accentRepeatNode" presStyleLbl="solidAlignAcc1" presStyleIdx="0" presStyleCnt="6"/>
      <dgm:spPr/>
      <dgm:t>
        <a:bodyPr/>
        <a:lstStyle/>
        <a:p>
          <a:endParaRPr lang="en-US"/>
        </a:p>
      </dgm:t>
    </dgm:pt>
    <dgm:pt modelId="{C1F54C61-AD56-4118-94BF-B8F78E837CFA}" type="pres">
      <dgm:prSet presAssocID="{5CB5C2DE-EAB9-4AFA-BD9B-A1B3E36E74BF}" presName="image1" presStyleCnt="0"/>
      <dgm:spPr/>
      <dgm:t>
        <a:bodyPr/>
        <a:lstStyle/>
        <a:p>
          <a:endParaRPr lang="en-US"/>
        </a:p>
      </dgm:t>
    </dgm:pt>
    <dgm:pt modelId="{7C41930D-61A0-41E4-901F-120F15E4127E}" type="pres">
      <dgm:prSet presAssocID="{5CB5C2DE-EAB9-4AFA-BD9B-A1B3E36E74BF}" presName="imageRepeatNode" presStyleLbl="alignAcc1" presStyleIdx="0" presStyleCnt="3"/>
      <dgm:spPr/>
      <dgm:t>
        <a:bodyPr/>
        <a:lstStyle/>
        <a:p>
          <a:endParaRPr lang="en-US"/>
        </a:p>
      </dgm:t>
    </dgm:pt>
    <dgm:pt modelId="{539E7C62-D4BB-45D9-878C-B7D561F75900}" type="pres">
      <dgm:prSet presAssocID="{5CB5C2DE-EAB9-4AFA-BD9B-A1B3E36E74BF}" presName="imageaccent1" presStyleCnt="0"/>
      <dgm:spPr/>
      <dgm:t>
        <a:bodyPr/>
        <a:lstStyle/>
        <a:p>
          <a:endParaRPr lang="en-US"/>
        </a:p>
      </dgm:t>
    </dgm:pt>
    <dgm:pt modelId="{B2369E2B-8B14-45E9-AE87-6CE43D90CB9D}" type="pres">
      <dgm:prSet presAssocID="{5CB5C2DE-EAB9-4AFA-BD9B-A1B3E36E74BF}" presName="accentRepeatNode" presStyleLbl="solidAlignAcc1" presStyleIdx="1" presStyleCnt="6"/>
      <dgm:spPr/>
      <dgm:t>
        <a:bodyPr/>
        <a:lstStyle/>
        <a:p>
          <a:endParaRPr lang="en-US"/>
        </a:p>
      </dgm:t>
    </dgm:pt>
    <dgm:pt modelId="{FEB21DC5-84AC-49BC-9296-38E5131B0374}" type="pres">
      <dgm:prSet presAssocID="{341B5987-2C28-49F3-896B-3984AA39FBFE}" presName="text2" presStyleCnt="0"/>
      <dgm:spPr/>
      <dgm:t>
        <a:bodyPr/>
        <a:lstStyle/>
        <a:p>
          <a:endParaRPr lang="en-US"/>
        </a:p>
      </dgm:t>
    </dgm:pt>
    <dgm:pt modelId="{4B152AA4-3F73-4F5B-B14C-27FA08F56B4F}" type="pres">
      <dgm:prSet presAssocID="{341B5987-2C28-49F3-896B-3984AA39FBFE}" presName="textRepeatNode" presStyleLbl="alignNode1" presStyleIdx="1" presStyleCnt="3">
        <dgm:presLayoutVars>
          <dgm:chMax val="0"/>
          <dgm:chPref val="0"/>
          <dgm:bulletEnabled val="1"/>
        </dgm:presLayoutVars>
      </dgm:prSet>
      <dgm:spPr/>
      <dgm:t>
        <a:bodyPr/>
        <a:lstStyle/>
        <a:p>
          <a:endParaRPr lang="en-US"/>
        </a:p>
      </dgm:t>
    </dgm:pt>
    <dgm:pt modelId="{9F6D373E-4878-470C-8F64-69A8553DC944}" type="pres">
      <dgm:prSet presAssocID="{341B5987-2C28-49F3-896B-3984AA39FBFE}" presName="textaccent2" presStyleCnt="0"/>
      <dgm:spPr/>
      <dgm:t>
        <a:bodyPr/>
        <a:lstStyle/>
        <a:p>
          <a:endParaRPr lang="en-US"/>
        </a:p>
      </dgm:t>
    </dgm:pt>
    <dgm:pt modelId="{BD280CFB-2A1A-48A8-B05E-FCE18CDA52FC}" type="pres">
      <dgm:prSet presAssocID="{341B5987-2C28-49F3-896B-3984AA39FBFE}" presName="accentRepeatNode" presStyleLbl="solidAlignAcc1" presStyleIdx="2" presStyleCnt="6"/>
      <dgm:spPr/>
      <dgm:t>
        <a:bodyPr/>
        <a:lstStyle/>
        <a:p>
          <a:endParaRPr lang="en-US"/>
        </a:p>
      </dgm:t>
    </dgm:pt>
    <dgm:pt modelId="{905FF046-2169-4C38-AF2B-D2519612834A}" type="pres">
      <dgm:prSet presAssocID="{CCFA9590-D6FE-46DC-AD61-84D64E55CA1E}" presName="image2" presStyleCnt="0"/>
      <dgm:spPr/>
      <dgm:t>
        <a:bodyPr/>
        <a:lstStyle/>
        <a:p>
          <a:endParaRPr lang="en-US"/>
        </a:p>
      </dgm:t>
    </dgm:pt>
    <dgm:pt modelId="{C784CD58-DF92-4790-A126-42C1478A4883}" type="pres">
      <dgm:prSet presAssocID="{CCFA9590-D6FE-46DC-AD61-84D64E55CA1E}" presName="imageRepeatNode" presStyleLbl="alignAcc1" presStyleIdx="1" presStyleCnt="3"/>
      <dgm:spPr/>
      <dgm:t>
        <a:bodyPr/>
        <a:lstStyle/>
        <a:p>
          <a:endParaRPr lang="en-US"/>
        </a:p>
      </dgm:t>
    </dgm:pt>
    <dgm:pt modelId="{585C1D62-E557-4397-BD95-4CE0D5E8F677}" type="pres">
      <dgm:prSet presAssocID="{CCFA9590-D6FE-46DC-AD61-84D64E55CA1E}" presName="imageaccent2" presStyleCnt="0"/>
      <dgm:spPr/>
      <dgm:t>
        <a:bodyPr/>
        <a:lstStyle/>
        <a:p>
          <a:endParaRPr lang="en-US"/>
        </a:p>
      </dgm:t>
    </dgm:pt>
    <dgm:pt modelId="{7C6A571D-C022-4E71-AE67-F6E393B2F31B}" type="pres">
      <dgm:prSet presAssocID="{CCFA9590-D6FE-46DC-AD61-84D64E55CA1E}" presName="accentRepeatNode" presStyleLbl="solidAlignAcc1" presStyleIdx="3" presStyleCnt="6"/>
      <dgm:spPr/>
      <dgm:t>
        <a:bodyPr/>
        <a:lstStyle/>
        <a:p>
          <a:endParaRPr lang="en-US"/>
        </a:p>
      </dgm:t>
    </dgm:pt>
    <dgm:pt modelId="{4358CAFF-C53B-4610-981E-8CAC47E69FB7}" type="pres">
      <dgm:prSet presAssocID="{83A9B938-CD66-45DE-9989-AF23BA5EEC68}" presName="text3" presStyleCnt="0"/>
      <dgm:spPr/>
      <dgm:t>
        <a:bodyPr/>
        <a:lstStyle/>
        <a:p>
          <a:endParaRPr lang="en-US"/>
        </a:p>
      </dgm:t>
    </dgm:pt>
    <dgm:pt modelId="{9B5C92B3-D42A-4C6E-8355-B37E5ED4B1CE}" type="pres">
      <dgm:prSet presAssocID="{83A9B938-CD66-45DE-9989-AF23BA5EEC68}" presName="textRepeatNode" presStyleLbl="alignNode1" presStyleIdx="2" presStyleCnt="3">
        <dgm:presLayoutVars>
          <dgm:chMax val="0"/>
          <dgm:chPref val="0"/>
          <dgm:bulletEnabled val="1"/>
        </dgm:presLayoutVars>
      </dgm:prSet>
      <dgm:spPr/>
      <dgm:t>
        <a:bodyPr/>
        <a:lstStyle/>
        <a:p>
          <a:endParaRPr lang="en-US"/>
        </a:p>
      </dgm:t>
    </dgm:pt>
    <dgm:pt modelId="{7D36DD08-F683-4FC8-AB9C-C1F66C48F210}" type="pres">
      <dgm:prSet presAssocID="{83A9B938-CD66-45DE-9989-AF23BA5EEC68}" presName="textaccent3" presStyleCnt="0"/>
      <dgm:spPr/>
      <dgm:t>
        <a:bodyPr/>
        <a:lstStyle/>
        <a:p>
          <a:endParaRPr lang="en-US"/>
        </a:p>
      </dgm:t>
    </dgm:pt>
    <dgm:pt modelId="{B4AEBCB6-C1C8-4B60-9CEA-E094CBF3539C}" type="pres">
      <dgm:prSet presAssocID="{83A9B938-CD66-45DE-9989-AF23BA5EEC68}" presName="accentRepeatNode" presStyleLbl="solidAlignAcc1" presStyleIdx="4" presStyleCnt="6"/>
      <dgm:spPr/>
      <dgm:t>
        <a:bodyPr/>
        <a:lstStyle/>
        <a:p>
          <a:endParaRPr lang="en-US"/>
        </a:p>
      </dgm:t>
    </dgm:pt>
    <dgm:pt modelId="{CB10196B-1A41-4445-A672-8BEFAF14632E}" type="pres">
      <dgm:prSet presAssocID="{E6001AB8-F6B7-4786-B632-314C873941AD}" presName="image3" presStyleCnt="0"/>
      <dgm:spPr/>
      <dgm:t>
        <a:bodyPr/>
        <a:lstStyle/>
        <a:p>
          <a:endParaRPr lang="en-US"/>
        </a:p>
      </dgm:t>
    </dgm:pt>
    <dgm:pt modelId="{E9AC795C-4586-4FB7-B10A-C9B77421E9D6}" type="pres">
      <dgm:prSet presAssocID="{E6001AB8-F6B7-4786-B632-314C873941AD}" presName="imageRepeatNode" presStyleLbl="alignAcc1" presStyleIdx="2" presStyleCnt="3"/>
      <dgm:spPr/>
      <dgm:t>
        <a:bodyPr/>
        <a:lstStyle/>
        <a:p>
          <a:endParaRPr lang="en-US"/>
        </a:p>
      </dgm:t>
    </dgm:pt>
    <dgm:pt modelId="{901683B2-FBF5-49B7-8D44-BAC2984A1AD8}" type="pres">
      <dgm:prSet presAssocID="{E6001AB8-F6B7-4786-B632-314C873941AD}" presName="imageaccent3" presStyleCnt="0"/>
      <dgm:spPr/>
      <dgm:t>
        <a:bodyPr/>
        <a:lstStyle/>
        <a:p>
          <a:endParaRPr lang="en-US"/>
        </a:p>
      </dgm:t>
    </dgm:pt>
    <dgm:pt modelId="{CCAAD231-FC31-48A0-AF6D-E240E7EC3FB3}" type="pres">
      <dgm:prSet presAssocID="{E6001AB8-F6B7-4786-B632-314C873941AD}" presName="accentRepeatNode" presStyleLbl="solidAlignAcc1" presStyleIdx="5" presStyleCnt="6"/>
      <dgm:spPr/>
      <dgm:t>
        <a:bodyPr/>
        <a:lstStyle/>
        <a:p>
          <a:endParaRPr lang="en-US"/>
        </a:p>
      </dgm:t>
    </dgm:pt>
  </dgm:ptLst>
  <dgm:cxnLst>
    <dgm:cxn modelId="{F0C81484-9BB2-4B0B-9E1F-5E780DABDD65}" srcId="{5844B8C5-160D-496C-B3DF-E27B5527ADA3}" destId="{341B5987-2C28-49F3-896B-3984AA39FBFE}" srcOrd="1" destOrd="0" parTransId="{BEF5F1CF-7346-481B-A191-41EA226F5463}" sibTransId="{CCFA9590-D6FE-46DC-AD61-84D64E55CA1E}"/>
    <dgm:cxn modelId="{AB9DA480-2DF5-4BA5-A3BC-582D10E96A3A}" type="presOf" srcId="{341B5987-2C28-49F3-896B-3984AA39FBFE}" destId="{4B152AA4-3F73-4F5B-B14C-27FA08F56B4F}" srcOrd="0" destOrd="0" presId="urn:microsoft.com/office/officeart/2008/layout/HexagonCluster"/>
    <dgm:cxn modelId="{A9A3EC3D-F285-4938-9DB6-03BB98BE9CA3}" type="presOf" srcId="{5844B8C5-160D-496C-B3DF-E27B5527ADA3}" destId="{A5EA4C4E-A0C1-4E8C-8D56-C338DE8FFA9C}" srcOrd="0" destOrd="0" presId="urn:microsoft.com/office/officeart/2008/layout/HexagonCluster"/>
    <dgm:cxn modelId="{010B45F4-89D1-414F-883D-179D83714449}" srcId="{5844B8C5-160D-496C-B3DF-E27B5527ADA3}" destId="{83A9B938-CD66-45DE-9989-AF23BA5EEC68}" srcOrd="2" destOrd="0" parTransId="{AFC97388-3D4A-4634-B97A-C92F70D4651A}" sibTransId="{E6001AB8-F6B7-4786-B632-314C873941AD}"/>
    <dgm:cxn modelId="{728D4C33-178A-4308-B9C6-B9C78FF70703}" type="presOf" srcId="{EF489128-BAE6-4B42-BE4A-6882E08CC92F}" destId="{7892A3F2-3793-42B7-9FB1-7F63F75BB686}" srcOrd="0" destOrd="0" presId="urn:microsoft.com/office/officeart/2008/layout/HexagonCluster"/>
    <dgm:cxn modelId="{9ADACD1B-7371-4CA1-9935-321E72C0D00B}" srcId="{5844B8C5-160D-496C-B3DF-E27B5527ADA3}" destId="{EF489128-BAE6-4B42-BE4A-6882E08CC92F}" srcOrd="0" destOrd="0" parTransId="{F1964FB7-1651-42CD-A39B-CC176F331F1F}" sibTransId="{5CB5C2DE-EAB9-4AFA-BD9B-A1B3E36E74BF}"/>
    <dgm:cxn modelId="{3FDBD737-482E-4156-A38D-1B3A393F7DC8}" type="presOf" srcId="{5CB5C2DE-EAB9-4AFA-BD9B-A1B3E36E74BF}" destId="{7C41930D-61A0-41E4-901F-120F15E4127E}" srcOrd="0" destOrd="0" presId="urn:microsoft.com/office/officeart/2008/layout/HexagonCluster"/>
    <dgm:cxn modelId="{CF7A95D8-1997-4D08-937F-314CD66D049A}" type="presOf" srcId="{CCFA9590-D6FE-46DC-AD61-84D64E55CA1E}" destId="{C784CD58-DF92-4790-A126-42C1478A4883}" srcOrd="0" destOrd="0" presId="urn:microsoft.com/office/officeart/2008/layout/HexagonCluster"/>
    <dgm:cxn modelId="{2DA073CF-4694-411D-B469-81B496B1A2DA}" type="presOf" srcId="{83A9B938-CD66-45DE-9989-AF23BA5EEC68}" destId="{9B5C92B3-D42A-4C6E-8355-B37E5ED4B1CE}" srcOrd="0" destOrd="0" presId="urn:microsoft.com/office/officeart/2008/layout/HexagonCluster"/>
    <dgm:cxn modelId="{97735C72-5686-47A2-AF19-B3457479C97C}" type="presOf" srcId="{E6001AB8-F6B7-4786-B632-314C873941AD}" destId="{E9AC795C-4586-4FB7-B10A-C9B77421E9D6}" srcOrd="0" destOrd="0" presId="urn:microsoft.com/office/officeart/2008/layout/HexagonCluster"/>
    <dgm:cxn modelId="{58A1CC04-AE93-4C61-AEC1-CB205A85EC7E}" type="presParOf" srcId="{A5EA4C4E-A0C1-4E8C-8D56-C338DE8FFA9C}" destId="{166FF935-6F83-4401-A3AC-D6D09C3D22F0}" srcOrd="0" destOrd="0" presId="urn:microsoft.com/office/officeart/2008/layout/HexagonCluster"/>
    <dgm:cxn modelId="{C012EEF8-F14E-4307-A506-13834E6E9E94}" type="presParOf" srcId="{166FF935-6F83-4401-A3AC-D6D09C3D22F0}" destId="{7892A3F2-3793-42B7-9FB1-7F63F75BB686}" srcOrd="0" destOrd="0" presId="urn:microsoft.com/office/officeart/2008/layout/HexagonCluster"/>
    <dgm:cxn modelId="{4AB0BE61-7200-460D-B47E-47F371F621D4}" type="presParOf" srcId="{A5EA4C4E-A0C1-4E8C-8D56-C338DE8FFA9C}" destId="{0B61FA5F-E351-4291-BAE1-CFF392755253}" srcOrd="1" destOrd="0" presId="urn:microsoft.com/office/officeart/2008/layout/HexagonCluster"/>
    <dgm:cxn modelId="{B6714FA2-0FD2-4BFE-A638-BE4BEEBB2838}" type="presParOf" srcId="{0B61FA5F-E351-4291-BAE1-CFF392755253}" destId="{375049AE-038C-48A8-9781-92CB913F87D5}" srcOrd="0" destOrd="0" presId="urn:microsoft.com/office/officeart/2008/layout/HexagonCluster"/>
    <dgm:cxn modelId="{BC8720E6-31F8-4122-B828-629A0A7F3F1C}" type="presParOf" srcId="{A5EA4C4E-A0C1-4E8C-8D56-C338DE8FFA9C}" destId="{C1F54C61-AD56-4118-94BF-B8F78E837CFA}" srcOrd="2" destOrd="0" presId="urn:microsoft.com/office/officeart/2008/layout/HexagonCluster"/>
    <dgm:cxn modelId="{66384D14-A141-4D78-BE5F-0EF1E8DDB39B}" type="presParOf" srcId="{C1F54C61-AD56-4118-94BF-B8F78E837CFA}" destId="{7C41930D-61A0-41E4-901F-120F15E4127E}" srcOrd="0" destOrd="0" presId="urn:microsoft.com/office/officeart/2008/layout/HexagonCluster"/>
    <dgm:cxn modelId="{82784E81-A8BC-4147-81CA-8D82F15ED514}" type="presParOf" srcId="{A5EA4C4E-A0C1-4E8C-8D56-C338DE8FFA9C}" destId="{539E7C62-D4BB-45D9-878C-B7D561F75900}" srcOrd="3" destOrd="0" presId="urn:microsoft.com/office/officeart/2008/layout/HexagonCluster"/>
    <dgm:cxn modelId="{6D264A9C-1A41-4E7F-A047-34ACA1E5E311}" type="presParOf" srcId="{539E7C62-D4BB-45D9-878C-B7D561F75900}" destId="{B2369E2B-8B14-45E9-AE87-6CE43D90CB9D}" srcOrd="0" destOrd="0" presId="urn:microsoft.com/office/officeart/2008/layout/HexagonCluster"/>
    <dgm:cxn modelId="{7BF1D685-A18B-42F4-82E4-A9FDD96D2693}" type="presParOf" srcId="{A5EA4C4E-A0C1-4E8C-8D56-C338DE8FFA9C}" destId="{FEB21DC5-84AC-49BC-9296-38E5131B0374}" srcOrd="4" destOrd="0" presId="urn:microsoft.com/office/officeart/2008/layout/HexagonCluster"/>
    <dgm:cxn modelId="{C618D9C8-CA25-49A6-A491-C55A6E194AF1}" type="presParOf" srcId="{FEB21DC5-84AC-49BC-9296-38E5131B0374}" destId="{4B152AA4-3F73-4F5B-B14C-27FA08F56B4F}" srcOrd="0" destOrd="0" presId="urn:microsoft.com/office/officeart/2008/layout/HexagonCluster"/>
    <dgm:cxn modelId="{F37F1E4F-E4E2-4554-9D32-4979956B8D04}" type="presParOf" srcId="{A5EA4C4E-A0C1-4E8C-8D56-C338DE8FFA9C}" destId="{9F6D373E-4878-470C-8F64-69A8553DC944}" srcOrd="5" destOrd="0" presId="urn:microsoft.com/office/officeart/2008/layout/HexagonCluster"/>
    <dgm:cxn modelId="{4A0FFBE9-8FC0-494D-8B7A-E56AA4BEC4D7}" type="presParOf" srcId="{9F6D373E-4878-470C-8F64-69A8553DC944}" destId="{BD280CFB-2A1A-48A8-B05E-FCE18CDA52FC}" srcOrd="0" destOrd="0" presId="urn:microsoft.com/office/officeart/2008/layout/HexagonCluster"/>
    <dgm:cxn modelId="{90ED7A27-A434-4842-8D15-31B98932E265}" type="presParOf" srcId="{A5EA4C4E-A0C1-4E8C-8D56-C338DE8FFA9C}" destId="{905FF046-2169-4C38-AF2B-D2519612834A}" srcOrd="6" destOrd="0" presId="urn:microsoft.com/office/officeart/2008/layout/HexagonCluster"/>
    <dgm:cxn modelId="{85025125-F29C-4F94-94D0-9F23B2E12F9D}" type="presParOf" srcId="{905FF046-2169-4C38-AF2B-D2519612834A}" destId="{C784CD58-DF92-4790-A126-42C1478A4883}" srcOrd="0" destOrd="0" presId="urn:microsoft.com/office/officeart/2008/layout/HexagonCluster"/>
    <dgm:cxn modelId="{C02EF388-7F67-488A-A505-DAD9BDE45F47}" type="presParOf" srcId="{A5EA4C4E-A0C1-4E8C-8D56-C338DE8FFA9C}" destId="{585C1D62-E557-4397-BD95-4CE0D5E8F677}" srcOrd="7" destOrd="0" presId="urn:microsoft.com/office/officeart/2008/layout/HexagonCluster"/>
    <dgm:cxn modelId="{43107E2A-E824-417F-A926-0E9E8BBF1125}" type="presParOf" srcId="{585C1D62-E557-4397-BD95-4CE0D5E8F677}" destId="{7C6A571D-C022-4E71-AE67-F6E393B2F31B}" srcOrd="0" destOrd="0" presId="urn:microsoft.com/office/officeart/2008/layout/HexagonCluster"/>
    <dgm:cxn modelId="{AAC8A1EB-1688-4C6E-87DA-6F01CEDAA181}" type="presParOf" srcId="{A5EA4C4E-A0C1-4E8C-8D56-C338DE8FFA9C}" destId="{4358CAFF-C53B-4610-981E-8CAC47E69FB7}" srcOrd="8" destOrd="0" presId="urn:microsoft.com/office/officeart/2008/layout/HexagonCluster"/>
    <dgm:cxn modelId="{649E1EA5-E612-4786-87C7-EFCB7369CB34}" type="presParOf" srcId="{4358CAFF-C53B-4610-981E-8CAC47E69FB7}" destId="{9B5C92B3-D42A-4C6E-8355-B37E5ED4B1CE}" srcOrd="0" destOrd="0" presId="urn:microsoft.com/office/officeart/2008/layout/HexagonCluster"/>
    <dgm:cxn modelId="{68A9E3A2-A7DC-4E19-9A5B-C0141747D9B9}" type="presParOf" srcId="{A5EA4C4E-A0C1-4E8C-8D56-C338DE8FFA9C}" destId="{7D36DD08-F683-4FC8-AB9C-C1F66C48F210}" srcOrd="9" destOrd="0" presId="urn:microsoft.com/office/officeart/2008/layout/HexagonCluster"/>
    <dgm:cxn modelId="{B979D6E0-4FA4-428B-BC7A-7B39C3046FB7}" type="presParOf" srcId="{7D36DD08-F683-4FC8-AB9C-C1F66C48F210}" destId="{B4AEBCB6-C1C8-4B60-9CEA-E094CBF3539C}" srcOrd="0" destOrd="0" presId="urn:microsoft.com/office/officeart/2008/layout/HexagonCluster"/>
    <dgm:cxn modelId="{EA167D98-CF52-4D68-9679-321CA3F06FBE}" type="presParOf" srcId="{A5EA4C4E-A0C1-4E8C-8D56-C338DE8FFA9C}" destId="{CB10196B-1A41-4445-A672-8BEFAF14632E}" srcOrd="10" destOrd="0" presId="urn:microsoft.com/office/officeart/2008/layout/HexagonCluster"/>
    <dgm:cxn modelId="{3676B04A-0305-4817-B887-CAE05928D0E5}" type="presParOf" srcId="{CB10196B-1A41-4445-A672-8BEFAF14632E}" destId="{E9AC795C-4586-4FB7-B10A-C9B77421E9D6}" srcOrd="0" destOrd="0" presId="urn:microsoft.com/office/officeart/2008/layout/HexagonCluster"/>
    <dgm:cxn modelId="{602634E7-8664-4079-BB54-371EFA872A42}" type="presParOf" srcId="{A5EA4C4E-A0C1-4E8C-8D56-C338DE8FFA9C}" destId="{901683B2-FBF5-49B7-8D44-BAC2984A1AD8}" srcOrd="11" destOrd="0" presId="urn:microsoft.com/office/officeart/2008/layout/HexagonCluster"/>
    <dgm:cxn modelId="{5F3C7FD5-11FF-467D-BCF1-54EB786004DC}" type="presParOf" srcId="{901683B2-FBF5-49B7-8D44-BAC2984A1AD8}" destId="{CCAAD231-FC31-48A0-AF6D-E240E7EC3FB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44B8C5-160D-496C-B3DF-E27B5527ADA3}"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n-US"/>
        </a:p>
      </dgm:t>
    </dgm:pt>
    <dgm:pt modelId="{EF489128-BAE6-4B42-BE4A-6882E08CC92F}">
      <dgm:prSet phldrT="[Text]" custT="1"/>
      <dgm:spPr/>
      <dgm:t>
        <a:bodyPr/>
        <a:lstStyle/>
        <a:p>
          <a:r>
            <a:rPr lang="en-US" sz="2000" b="1" dirty="0" err="1" smtClean="0"/>
            <a:t>Neelly</a:t>
          </a:r>
          <a:endParaRPr lang="en-US" sz="2000" b="1" dirty="0"/>
        </a:p>
      </dgm:t>
    </dgm:pt>
    <dgm:pt modelId="{F1964FB7-1651-42CD-A39B-CC176F331F1F}" type="parTrans" cxnId="{9ADACD1B-7371-4CA1-9935-321E72C0D00B}">
      <dgm:prSet/>
      <dgm:spPr/>
      <dgm:t>
        <a:bodyPr/>
        <a:lstStyle/>
        <a:p>
          <a:endParaRPr lang="en-US"/>
        </a:p>
      </dgm:t>
    </dgm:pt>
    <dgm:pt modelId="{5CB5C2DE-EAB9-4AFA-BD9B-A1B3E36E74BF}" type="sibTrans" cxnId="{9ADACD1B-7371-4CA1-9935-321E72C0D0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dgm:spPr>
      <dgm:t>
        <a:bodyPr/>
        <a:lstStyle/>
        <a:p>
          <a:endParaRPr lang="en-US"/>
        </a:p>
      </dgm:t>
    </dgm:pt>
    <dgm:pt modelId="{341B5987-2C28-49F3-896B-3984AA39FBFE}">
      <dgm:prSet phldrT="[Text]" custT="1"/>
      <dgm:spPr/>
      <dgm:t>
        <a:bodyPr/>
        <a:lstStyle/>
        <a:p>
          <a:r>
            <a:rPr lang="en-US" sz="2000" b="1" dirty="0" err="1" smtClean="0"/>
            <a:t>Senge</a:t>
          </a:r>
          <a:endParaRPr lang="en-US" sz="2000" b="1" dirty="0"/>
        </a:p>
      </dgm:t>
    </dgm:pt>
    <dgm:pt modelId="{BEF5F1CF-7346-481B-A191-41EA226F5463}" type="parTrans" cxnId="{F0C81484-9BB2-4B0B-9E1F-5E780DABDD65}">
      <dgm:prSet/>
      <dgm:spPr/>
      <dgm:t>
        <a:bodyPr/>
        <a:lstStyle/>
        <a:p>
          <a:endParaRPr lang="en-US"/>
        </a:p>
      </dgm:t>
    </dgm:pt>
    <dgm:pt modelId="{CCFA9590-D6FE-46DC-AD61-84D64E55CA1E}" type="sibTrans" cxnId="{F0C81484-9BB2-4B0B-9E1F-5E780DABDD65}">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dgm:spPr>
      <dgm:t>
        <a:bodyPr/>
        <a:lstStyle/>
        <a:p>
          <a:endParaRPr lang="en-US"/>
        </a:p>
      </dgm:t>
    </dgm:pt>
    <dgm:pt modelId="{83A9B938-CD66-45DE-9989-AF23BA5EEC68}">
      <dgm:prSet phldrT="[Text]" custT="1"/>
      <dgm:spPr/>
      <dgm:t>
        <a:bodyPr/>
        <a:lstStyle/>
        <a:p>
          <a:r>
            <a:rPr lang="en-US" sz="2000" b="1" dirty="0" smtClean="0"/>
            <a:t>Porter</a:t>
          </a:r>
          <a:endParaRPr lang="en-US" sz="2000" b="1" dirty="0"/>
        </a:p>
      </dgm:t>
    </dgm:pt>
    <dgm:pt modelId="{AFC97388-3D4A-4634-B97A-C92F70D4651A}" type="parTrans" cxnId="{010B45F4-89D1-414F-883D-179D83714449}">
      <dgm:prSet/>
      <dgm:spPr/>
      <dgm:t>
        <a:bodyPr/>
        <a:lstStyle/>
        <a:p>
          <a:endParaRPr lang="en-US"/>
        </a:p>
      </dgm:t>
    </dgm:pt>
    <dgm:pt modelId="{E6001AB8-F6B7-4786-B632-314C873941AD}" type="sibTrans" cxnId="{010B45F4-89D1-414F-883D-179D83714449}">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A5EA4C4E-A0C1-4E8C-8D56-C338DE8FFA9C}" type="pres">
      <dgm:prSet presAssocID="{5844B8C5-160D-496C-B3DF-E27B5527ADA3}" presName="Name0" presStyleCnt="0">
        <dgm:presLayoutVars>
          <dgm:chMax val="21"/>
          <dgm:chPref val="21"/>
        </dgm:presLayoutVars>
      </dgm:prSet>
      <dgm:spPr/>
      <dgm:t>
        <a:bodyPr/>
        <a:lstStyle/>
        <a:p>
          <a:endParaRPr lang="en-US"/>
        </a:p>
      </dgm:t>
    </dgm:pt>
    <dgm:pt modelId="{166FF935-6F83-4401-A3AC-D6D09C3D22F0}" type="pres">
      <dgm:prSet presAssocID="{EF489128-BAE6-4B42-BE4A-6882E08CC92F}" presName="text1" presStyleCnt="0"/>
      <dgm:spPr/>
      <dgm:t>
        <a:bodyPr/>
        <a:lstStyle/>
        <a:p>
          <a:endParaRPr lang="en-US"/>
        </a:p>
      </dgm:t>
    </dgm:pt>
    <dgm:pt modelId="{7892A3F2-3793-42B7-9FB1-7F63F75BB686}" type="pres">
      <dgm:prSet presAssocID="{EF489128-BAE6-4B42-BE4A-6882E08CC92F}" presName="textRepeatNode" presStyleLbl="alignNode1" presStyleIdx="0" presStyleCnt="3">
        <dgm:presLayoutVars>
          <dgm:chMax val="0"/>
          <dgm:chPref val="0"/>
          <dgm:bulletEnabled val="1"/>
        </dgm:presLayoutVars>
      </dgm:prSet>
      <dgm:spPr/>
      <dgm:t>
        <a:bodyPr/>
        <a:lstStyle/>
        <a:p>
          <a:endParaRPr lang="en-US"/>
        </a:p>
      </dgm:t>
    </dgm:pt>
    <dgm:pt modelId="{0B61FA5F-E351-4291-BAE1-CFF392755253}" type="pres">
      <dgm:prSet presAssocID="{EF489128-BAE6-4B42-BE4A-6882E08CC92F}" presName="textaccent1" presStyleCnt="0"/>
      <dgm:spPr/>
      <dgm:t>
        <a:bodyPr/>
        <a:lstStyle/>
        <a:p>
          <a:endParaRPr lang="en-US"/>
        </a:p>
      </dgm:t>
    </dgm:pt>
    <dgm:pt modelId="{375049AE-038C-48A8-9781-92CB913F87D5}" type="pres">
      <dgm:prSet presAssocID="{EF489128-BAE6-4B42-BE4A-6882E08CC92F}" presName="accentRepeatNode" presStyleLbl="solidAlignAcc1" presStyleIdx="0" presStyleCnt="6"/>
      <dgm:spPr/>
      <dgm:t>
        <a:bodyPr/>
        <a:lstStyle/>
        <a:p>
          <a:endParaRPr lang="en-US"/>
        </a:p>
      </dgm:t>
    </dgm:pt>
    <dgm:pt modelId="{C1F54C61-AD56-4118-94BF-B8F78E837CFA}" type="pres">
      <dgm:prSet presAssocID="{5CB5C2DE-EAB9-4AFA-BD9B-A1B3E36E74BF}" presName="image1" presStyleCnt="0"/>
      <dgm:spPr/>
      <dgm:t>
        <a:bodyPr/>
        <a:lstStyle/>
        <a:p>
          <a:endParaRPr lang="en-US"/>
        </a:p>
      </dgm:t>
    </dgm:pt>
    <dgm:pt modelId="{7C41930D-61A0-41E4-901F-120F15E4127E}" type="pres">
      <dgm:prSet presAssocID="{5CB5C2DE-EAB9-4AFA-BD9B-A1B3E36E74BF}" presName="imageRepeatNode" presStyleLbl="alignAcc1" presStyleIdx="0" presStyleCnt="3"/>
      <dgm:spPr/>
      <dgm:t>
        <a:bodyPr/>
        <a:lstStyle/>
        <a:p>
          <a:endParaRPr lang="en-US"/>
        </a:p>
      </dgm:t>
    </dgm:pt>
    <dgm:pt modelId="{539E7C62-D4BB-45D9-878C-B7D561F75900}" type="pres">
      <dgm:prSet presAssocID="{5CB5C2DE-EAB9-4AFA-BD9B-A1B3E36E74BF}" presName="imageaccent1" presStyleCnt="0"/>
      <dgm:spPr/>
      <dgm:t>
        <a:bodyPr/>
        <a:lstStyle/>
        <a:p>
          <a:endParaRPr lang="en-US"/>
        </a:p>
      </dgm:t>
    </dgm:pt>
    <dgm:pt modelId="{B2369E2B-8B14-45E9-AE87-6CE43D90CB9D}" type="pres">
      <dgm:prSet presAssocID="{5CB5C2DE-EAB9-4AFA-BD9B-A1B3E36E74BF}" presName="accentRepeatNode" presStyleLbl="solidAlignAcc1" presStyleIdx="1" presStyleCnt="6"/>
      <dgm:spPr/>
      <dgm:t>
        <a:bodyPr/>
        <a:lstStyle/>
        <a:p>
          <a:endParaRPr lang="en-US"/>
        </a:p>
      </dgm:t>
    </dgm:pt>
    <dgm:pt modelId="{FEB21DC5-84AC-49BC-9296-38E5131B0374}" type="pres">
      <dgm:prSet presAssocID="{341B5987-2C28-49F3-896B-3984AA39FBFE}" presName="text2" presStyleCnt="0"/>
      <dgm:spPr/>
      <dgm:t>
        <a:bodyPr/>
        <a:lstStyle/>
        <a:p>
          <a:endParaRPr lang="en-US"/>
        </a:p>
      </dgm:t>
    </dgm:pt>
    <dgm:pt modelId="{4B152AA4-3F73-4F5B-B14C-27FA08F56B4F}" type="pres">
      <dgm:prSet presAssocID="{341B5987-2C28-49F3-896B-3984AA39FBFE}" presName="textRepeatNode" presStyleLbl="alignNode1" presStyleIdx="1" presStyleCnt="3">
        <dgm:presLayoutVars>
          <dgm:chMax val="0"/>
          <dgm:chPref val="0"/>
          <dgm:bulletEnabled val="1"/>
        </dgm:presLayoutVars>
      </dgm:prSet>
      <dgm:spPr/>
      <dgm:t>
        <a:bodyPr/>
        <a:lstStyle/>
        <a:p>
          <a:endParaRPr lang="en-US"/>
        </a:p>
      </dgm:t>
    </dgm:pt>
    <dgm:pt modelId="{9F6D373E-4878-470C-8F64-69A8553DC944}" type="pres">
      <dgm:prSet presAssocID="{341B5987-2C28-49F3-896B-3984AA39FBFE}" presName="textaccent2" presStyleCnt="0"/>
      <dgm:spPr/>
      <dgm:t>
        <a:bodyPr/>
        <a:lstStyle/>
        <a:p>
          <a:endParaRPr lang="en-US"/>
        </a:p>
      </dgm:t>
    </dgm:pt>
    <dgm:pt modelId="{BD280CFB-2A1A-48A8-B05E-FCE18CDA52FC}" type="pres">
      <dgm:prSet presAssocID="{341B5987-2C28-49F3-896B-3984AA39FBFE}" presName="accentRepeatNode" presStyleLbl="solidAlignAcc1" presStyleIdx="2" presStyleCnt="6"/>
      <dgm:spPr/>
      <dgm:t>
        <a:bodyPr/>
        <a:lstStyle/>
        <a:p>
          <a:endParaRPr lang="en-US"/>
        </a:p>
      </dgm:t>
    </dgm:pt>
    <dgm:pt modelId="{905FF046-2169-4C38-AF2B-D2519612834A}" type="pres">
      <dgm:prSet presAssocID="{CCFA9590-D6FE-46DC-AD61-84D64E55CA1E}" presName="image2" presStyleCnt="0"/>
      <dgm:spPr/>
      <dgm:t>
        <a:bodyPr/>
        <a:lstStyle/>
        <a:p>
          <a:endParaRPr lang="en-US"/>
        </a:p>
      </dgm:t>
    </dgm:pt>
    <dgm:pt modelId="{C784CD58-DF92-4790-A126-42C1478A4883}" type="pres">
      <dgm:prSet presAssocID="{CCFA9590-D6FE-46DC-AD61-84D64E55CA1E}" presName="imageRepeatNode" presStyleLbl="alignAcc1" presStyleIdx="1" presStyleCnt="3"/>
      <dgm:spPr/>
      <dgm:t>
        <a:bodyPr/>
        <a:lstStyle/>
        <a:p>
          <a:endParaRPr lang="en-US"/>
        </a:p>
      </dgm:t>
    </dgm:pt>
    <dgm:pt modelId="{585C1D62-E557-4397-BD95-4CE0D5E8F677}" type="pres">
      <dgm:prSet presAssocID="{CCFA9590-D6FE-46DC-AD61-84D64E55CA1E}" presName="imageaccent2" presStyleCnt="0"/>
      <dgm:spPr/>
      <dgm:t>
        <a:bodyPr/>
        <a:lstStyle/>
        <a:p>
          <a:endParaRPr lang="en-US"/>
        </a:p>
      </dgm:t>
    </dgm:pt>
    <dgm:pt modelId="{7C6A571D-C022-4E71-AE67-F6E393B2F31B}" type="pres">
      <dgm:prSet presAssocID="{CCFA9590-D6FE-46DC-AD61-84D64E55CA1E}" presName="accentRepeatNode" presStyleLbl="solidAlignAcc1" presStyleIdx="3" presStyleCnt="6"/>
      <dgm:spPr/>
      <dgm:t>
        <a:bodyPr/>
        <a:lstStyle/>
        <a:p>
          <a:endParaRPr lang="en-US"/>
        </a:p>
      </dgm:t>
    </dgm:pt>
    <dgm:pt modelId="{4358CAFF-C53B-4610-981E-8CAC47E69FB7}" type="pres">
      <dgm:prSet presAssocID="{83A9B938-CD66-45DE-9989-AF23BA5EEC68}" presName="text3" presStyleCnt="0"/>
      <dgm:spPr/>
      <dgm:t>
        <a:bodyPr/>
        <a:lstStyle/>
        <a:p>
          <a:endParaRPr lang="en-US"/>
        </a:p>
      </dgm:t>
    </dgm:pt>
    <dgm:pt modelId="{9B5C92B3-D42A-4C6E-8355-B37E5ED4B1CE}" type="pres">
      <dgm:prSet presAssocID="{83A9B938-CD66-45DE-9989-AF23BA5EEC68}" presName="textRepeatNode" presStyleLbl="alignNode1" presStyleIdx="2" presStyleCnt="3">
        <dgm:presLayoutVars>
          <dgm:chMax val="0"/>
          <dgm:chPref val="0"/>
          <dgm:bulletEnabled val="1"/>
        </dgm:presLayoutVars>
      </dgm:prSet>
      <dgm:spPr/>
      <dgm:t>
        <a:bodyPr/>
        <a:lstStyle/>
        <a:p>
          <a:endParaRPr lang="en-US"/>
        </a:p>
      </dgm:t>
    </dgm:pt>
    <dgm:pt modelId="{7D36DD08-F683-4FC8-AB9C-C1F66C48F210}" type="pres">
      <dgm:prSet presAssocID="{83A9B938-CD66-45DE-9989-AF23BA5EEC68}" presName="textaccent3" presStyleCnt="0"/>
      <dgm:spPr/>
      <dgm:t>
        <a:bodyPr/>
        <a:lstStyle/>
        <a:p>
          <a:endParaRPr lang="en-US"/>
        </a:p>
      </dgm:t>
    </dgm:pt>
    <dgm:pt modelId="{B4AEBCB6-C1C8-4B60-9CEA-E094CBF3539C}" type="pres">
      <dgm:prSet presAssocID="{83A9B938-CD66-45DE-9989-AF23BA5EEC68}" presName="accentRepeatNode" presStyleLbl="solidAlignAcc1" presStyleIdx="4" presStyleCnt="6"/>
      <dgm:spPr/>
      <dgm:t>
        <a:bodyPr/>
        <a:lstStyle/>
        <a:p>
          <a:endParaRPr lang="en-US"/>
        </a:p>
      </dgm:t>
    </dgm:pt>
    <dgm:pt modelId="{CB10196B-1A41-4445-A672-8BEFAF14632E}" type="pres">
      <dgm:prSet presAssocID="{E6001AB8-F6B7-4786-B632-314C873941AD}" presName="image3" presStyleCnt="0"/>
      <dgm:spPr/>
      <dgm:t>
        <a:bodyPr/>
        <a:lstStyle/>
        <a:p>
          <a:endParaRPr lang="en-US"/>
        </a:p>
      </dgm:t>
    </dgm:pt>
    <dgm:pt modelId="{E9AC795C-4586-4FB7-B10A-C9B77421E9D6}" type="pres">
      <dgm:prSet presAssocID="{E6001AB8-F6B7-4786-B632-314C873941AD}" presName="imageRepeatNode" presStyleLbl="alignAcc1" presStyleIdx="2" presStyleCnt="3"/>
      <dgm:spPr/>
      <dgm:t>
        <a:bodyPr/>
        <a:lstStyle/>
        <a:p>
          <a:endParaRPr lang="en-US"/>
        </a:p>
      </dgm:t>
    </dgm:pt>
    <dgm:pt modelId="{901683B2-FBF5-49B7-8D44-BAC2984A1AD8}" type="pres">
      <dgm:prSet presAssocID="{E6001AB8-F6B7-4786-B632-314C873941AD}" presName="imageaccent3" presStyleCnt="0"/>
      <dgm:spPr/>
      <dgm:t>
        <a:bodyPr/>
        <a:lstStyle/>
        <a:p>
          <a:endParaRPr lang="en-US"/>
        </a:p>
      </dgm:t>
    </dgm:pt>
    <dgm:pt modelId="{CCAAD231-FC31-48A0-AF6D-E240E7EC3FB3}" type="pres">
      <dgm:prSet presAssocID="{E6001AB8-F6B7-4786-B632-314C873941AD}" presName="accentRepeatNode" presStyleLbl="solidAlignAcc1" presStyleIdx="5" presStyleCnt="6"/>
      <dgm:spPr/>
      <dgm:t>
        <a:bodyPr/>
        <a:lstStyle/>
        <a:p>
          <a:endParaRPr lang="en-US"/>
        </a:p>
      </dgm:t>
    </dgm:pt>
  </dgm:ptLst>
  <dgm:cxnLst>
    <dgm:cxn modelId="{F0C81484-9BB2-4B0B-9E1F-5E780DABDD65}" srcId="{5844B8C5-160D-496C-B3DF-E27B5527ADA3}" destId="{341B5987-2C28-49F3-896B-3984AA39FBFE}" srcOrd="1" destOrd="0" parTransId="{BEF5F1CF-7346-481B-A191-41EA226F5463}" sibTransId="{CCFA9590-D6FE-46DC-AD61-84D64E55CA1E}"/>
    <dgm:cxn modelId="{A5E28DEC-A29F-4C42-9DEC-76EFACC57397}" type="presOf" srcId="{5CB5C2DE-EAB9-4AFA-BD9B-A1B3E36E74BF}" destId="{7C41930D-61A0-41E4-901F-120F15E4127E}" srcOrd="0" destOrd="0" presId="urn:microsoft.com/office/officeart/2008/layout/HexagonCluster"/>
    <dgm:cxn modelId="{335CDFF1-133C-4496-94F8-3D1E491AB0D3}" type="presOf" srcId="{83A9B938-CD66-45DE-9989-AF23BA5EEC68}" destId="{9B5C92B3-D42A-4C6E-8355-B37E5ED4B1CE}" srcOrd="0" destOrd="0" presId="urn:microsoft.com/office/officeart/2008/layout/HexagonCluster"/>
    <dgm:cxn modelId="{010B45F4-89D1-414F-883D-179D83714449}" srcId="{5844B8C5-160D-496C-B3DF-E27B5527ADA3}" destId="{83A9B938-CD66-45DE-9989-AF23BA5EEC68}" srcOrd="2" destOrd="0" parTransId="{AFC97388-3D4A-4634-B97A-C92F70D4651A}" sibTransId="{E6001AB8-F6B7-4786-B632-314C873941AD}"/>
    <dgm:cxn modelId="{1DD7FDF3-4CA6-48B8-A2FB-FAD692933E4F}" type="presOf" srcId="{CCFA9590-D6FE-46DC-AD61-84D64E55CA1E}" destId="{C784CD58-DF92-4790-A126-42C1478A4883}" srcOrd="0" destOrd="0" presId="urn:microsoft.com/office/officeart/2008/layout/HexagonCluster"/>
    <dgm:cxn modelId="{13CD41B4-D68D-47DD-AC7D-00A4B2B4AB09}" type="presOf" srcId="{E6001AB8-F6B7-4786-B632-314C873941AD}" destId="{E9AC795C-4586-4FB7-B10A-C9B77421E9D6}" srcOrd="0" destOrd="0" presId="urn:microsoft.com/office/officeart/2008/layout/HexagonCluster"/>
    <dgm:cxn modelId="{9ADACD1B-7371-4CA1-9935-321E72C0D00B}" srcId="{5844B8C5-160D-496C-B3DF-E27B5527ADA3}" destId="{EF489128-BAE6-4B42-BE4A-6882E08CC92F}" srcOrd="0" destOrd="0" parTransId="{F1964FB7-1651-42CD-A39B-CC176F331F1F}" sibTransId="{5CB5C2DE-EAB9-4AFA-BD9B-A1B3E36E74BF}"/>
    <dgm:cxn modelId="{06DC73D0-9CB1-4C9F-8D5C-F1959C928F70}" type="presOf" srcId="{EF489128-BAE6-4B42-BE4A-6882E08CC92F}" destId="{7892A3F2-3793-42B7-9FB1-7F63F75BB686}" srcOrd="0" destOrd="0" presId="urn:microsoft.com/office/officeart/2008/layout/HexagonCluster"/>
    <dgm:cxn modelId="{59C147A2-419C-4FED-A661-615BD630F54E}" type="presOf" srcId="{341B5987-2C28-49F3-896B-3984AA39FBFE}" destId="{4B152AA4-3F73-4F5B-B14C-27FA08F56B4F}" srcOrd="0" destOrd="0" presId="urn:microsoft.com/office/officeart/2008/layout/HexagonCluster"/>
    <dgm:cxn modelId="{F40BB1ED-009A-446E-9237-F8935D14021D}" type="presOf" srcId="{5844B8C5-160D-496C-B3DF-E27B5527ADA3}" destId="{A5EA4C4E-A0C1-4E8C-8D56-C338DE8FFA9C}" srcOrd="0" destOrd="0" presId="urn:microsoft.com/office/officeart/2008/layout/HexagonCluster"/>
    <dgm:cxn modelId="{9D40DC9A-98B2-49D7-A916-A9E9B9CB6E83}" type="presParOf" srcId="{A5EA4C4E-A0C1-4E8C-8D56-C338DE8FFA9C}" destId="{166FF935-6F83-4401-A3AC-D6D09C3D22F0}" srcOrd="0" destOrd="0" presId="urn:microsoft.com/office/officeart/2008/layout/HexagonCluster"/>
    <dgm:cxn modelId="{2ADF0DC9-AA76-4EA5-9D47-A03B1974062D}" type="presParOf" srcId="{166FF935-6F83-4401-A3AC-D6D09C3D22F0}" destId="{7892A3F2-3793-42B7-9FB1-7F63F75BB686}" srcOrd="0" destOrd="0" presId="urn:microsoft.com/office/officeart/2008/layout/HexagonCluster"/>
    <dgm:cxn modelId="{83CBD114-6DA4-4D59-B3C9-2AB2B92A8754}" type="presParOf" srcId="{A5EA4C4E-A0C1-4E8C-8D56-C338DE8FFA9C}" destId="{0B61FA5F-E351-4291-BAE1-CFF392755253}" srcOrd="1" destOrd="0" presId="urn:microsoft.com/office/officeart/2008/layout/HexagonCluster"/>
    <dgm:cxn modelId="{2DAF9EFA-E8EE-4130-B21F-B693EC4C8E01}" type="presParOf" srcId="{0B61FA5F-E351-4291-BAE1-CFF392755253}" destId="{375049AE-038C-48A8-9781-92CB913F87D5}" srcOrd="0" destOrd="0" presId="urn:microsoft.com/office/officeart/2008/layout/HexagonCluster"/>
    <dgm:cxn modelId="{C07F8027-7E6C-455E-877E-690C2A24B317}" type="presParOf" srcId="{A5EA4C4E-A0C1-4E8C-8D56-C338DE8FFA9C}" destId="{C1F54C61-AD56-4118-94BF-B8F78E837CFA}" srcOrd="2" destOrd="0" presId="urn:microsoft.com/office/officeart/2008/layout/HexagonCluster"/>
    <dgm:cxn modelId="{FF8E3B0C-B6BA-4F42-91FC-563848C7ECC5}" type="presParOf" srcId="{C1F54C61-AD56-4118-94BF-B8F78E837CFA}" destId="{7C41930D-61A0-41E4-901F-120F15E4127E}" srcOrd="0" destOrd="0" presId="urn:microsoft.com/office/officeart/2008/layout/HexagonCluster"/>
    <dgm:cxn modelId="{2EF7EE66-E229-4F9D-9CE5-B1C3332C7918}" type="presParOf" srcId="{A5EA4C4E-A0C1-4E8C-8D56-C338DE8FFA9C}" destId="{539E7C62-D4BB-45D9-878C-B7D561F75900}" srcOrd="3" destOrd="0" presId="urn:microsoft.com/office/officeart/2008/layout/HexagonCluster"/>
    <dgm:cxn modelId="{1479CFD2-234A-4C8B-823A-8DCCE1D70880}" type="presParOf" srcId="{539E7C62-D4BB-45D9-878C-B7D561F75900}" destId="{B2369E2B-8B14-45E9-AE87-6CE43D90CB9D}" srcOrd="0" destOrd="0" presId="urn:microsoft.com/office/officeart/2008/layout/HexagonCluster"/>
    <dgm:cxn modelId="{DFEC247A-C49E-44BE-A285-ECB5F44B68B1}" type="presParOf" srcId="{A5EA4C4E-A0C1-4E8C-8D56-C338DE8FFA9C}" destId="{FEB21DC5-84AC-49BC-9296-38E5131B0374}" srcOrd="4" destOrd="0" presId="urn:microsoft.com/office/officeart/2008/layout/HexagonCluster"/>
    <dgm:cxn modelId="{723E4845-C9C4-40E1-BC9A-937E78DB558D}" type="presParOf" srcId="{FEB21DC5-84AC-49BC-9296-38E5131B0374}" destId="{4B152AA4-3F73-4F5B-B14C-27FA08F56B4F}" srcOrd="0" destOrd="0" presId="urn:microsoft.com/office/officeart/2008/layout/HexagonCluster"/>
    <dgm:cxn modelId="{65B301A4-5B8D-4E5A-BA9E-F38CF14F5589}" type="presParOf" srcId="{A5EA4C4E-A0C1-4E8C-8D56-C338DE8FFA9C}" destId="{9F6D373E-4878-470C-8F64-69A8553DC944}" srcOrd="5" destOrd="0" presId="urn:microsoft.com/office/officeart/2008/layout/HexagonCluster"/>
    <dgm:cxn modelId="{070D630A-03F4-4590-99C7-A053DD62B30A}" type="presParOf" srcId="{9F6D373E-4878-470C-8F64-69A8553DC944}" destId="{BD280CFB-2A1A-48A8-B05E-FCE18CDA52FC}" srcOrd="0" destOrd="0" presId="urn:microsoft.com/office/officeart/2008/layout/HexagonCluster"/>
    <dgm:cxn modelId="{18398C2C-D566-4745-AF3F-51A47E7219A7}" type="presParOf" srcId="{A5EA4C4E-A0C1-4E8C-8D56-C338DE8FFA9C}" destId="{905FF046-2169-4C38-AF2B-D2519612834A}" srcOrd="6" destOrd="0" presId="urn:microsoft.com/office/officeart/2008/layout/HexagonCluster"/>
    <dgm:cxn modelId="{4C582D95-2BBD-4039-91B7-454B6BEF232E}" type="presParOf" srcId="{905FF046-2169-4C38-AF2B-D2519612834A}" destId="{C784CD58-DF92-4790-A126-42C1478A4883}" srcOrd="0" destOrd="0" presId="urn:microsoft.com/office/officeart/2008/layout/HexagonCluster"/>
    <dgm:cxn modelId="{980B41C5-5AF3-4775-B39E-A49EB79412A1}" type="presParOf" srcId="{A5EA4C4E-A0C1-4E8C-8D56-C338DE8FFA9C}" destId="{585C1D62-E557-4397-BD95-4CE0D5E8F677}" srcOrd="7" destOrd="0" presId="urn:microsoft.com/office/officeart/2008/layout/HexagonCluster"/>
    <dgm:cxn modelId="{0C535416-F77F-4DD3-90AE-83158E180951}" type="presParOf" srcId="{585C1D62-E557-4397-BD95-4CE0D5E8F677}" destId="{7C6A571D-C022-4E71-AE67-F6E393B2F31B}" srcOrd="0" destOrd="0" presId="urn:microsoft.com/office/officeart/2008/layout/HexagonCluster"/>
    <dgm:cxn modelId="{94B02BFF-0D17-4C3B-A236-EA33BED998D6}" type="presParOf" srcId="{A5EA4C4E-A0C1-4E8C-8D56-C338DE8FFA9C}" destId="{4358CAFF-C53B-4610-981E-8CAC47E69FB7}" srcOrd="8" destOrd="0" presId="urn:microsoft.com/office/officeart/2008/layout/HexagonCluster"/>
    <dgm:cxn modelId="{9F50D653-7062-43EE-BC59-E98755A6910B}" type="presParOf" srcId="{4358CAFF-C53B-4610-981E-8CAC47E69FB7}" destId="{9B5C92B3-D42A-4C6E-8355-B37E5ED4B1CE}" srcOrd="0" destOrd="0" presId="urn:microsoft.com/office/officeart/2008/layout/HexagonCluster"/>
    <dgm:cxn modelId="{A08D9FAF-14EE-4247-8E16-783353079AF6}" type="presParOf" srcId="{A5EA4C4E-A0C1-4E8C-8D56-C338DE8FFA9C}" destId="{7D36DD08-F683-4FC8-AB9C-C1F66C48F210}" srcOrd="9" destOrd="0" presId="urn:microsoft.com/office/officeart/2008/layout/HexagonCluster"/>
    <dgm:cxn modelId="{BFCF1754-3A3B-4663-9618-F507283F7599}" type="presParOf" srcId="{7D36DD08-F683-4FC8-AB9C-C1F66C48F210}" destId="{B4AEBCB6-C1C8-4B60-9CEA-E094CBF3539C}" srcOrd="0" destOrd="0" presId="urn:microsoft.com/office/officeart/2008/layout/HexagonCluster"/>
    <dgm:cxn modelId="{8E92AFA2-90D4-4FBD-9A92-8EAB5406E2D7}" type="presParOf" srcId="{A5EA4C4E-A0C1-4E8C-8D56-C338DE8FFA9C}" destId="{CB10196B-1A41-4445-A672-8BEFAF14632E}" srcOrd="10" destOrd="0" presId="urn:microsoft.com/office/officeart/2008/layout/HexagonCluster"/>
    <dgm:cxn modelId="{CAB33248-C7EF-44DE-B049-81C81F2A5C26}" type="presParOf" srcId="{CB10196B-1A41-4445-A672-8BEFAF14632E}" destId="{E9AC795C-4586-4FB7-B10A-C9B77421E9D6}" srcOrd="0" destOrd="0" presId="urn:microsoft.com/office/officeart/2008/layout/HexagonCluster"/>
    <dgm:cxn modelId="{55607C5E-63E5-4685-973D-6F0146E3B893}" type="presParOf" srcId="{A5EA4C4E-A0C1-4E8C-8D56-C338DE8FFA9C}" destId="{901683B2-FBF5-49B7-8D44-BAC2984A1AD8}" srcOrd="11" destOrd="0" presId="urn:microsoft.com/office/officeart/2008/layout/HexagonCluster"/>
    <dgm:cxn modelId="{0E955A88-00AB-4A51-ADD0-915FA1A52F3F}" type="presParOf" srcId="{901683B2-FBF5-49B7-8D44-BAC2984A1AD8}" destId="{CCAAD231-FC31-48A0-AF6D-E240E7EC3FB3}"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44B8C5-160D-496C-B3DF-E27B5527ADA3}"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n-US"/>
        </a:p>
      </dgm:t>
    </dgm:pt>
    <dgm:pt modelId="{EF489128-BAE6-4B42-BE4A-6882E08CC92F}">
      <dgm:prSet phldrT="[Text]" custT="1"/>
      <dgm:spPr/>
      <dgm:t>
        <a:bodyPr/>
        <a:lstStyle/>
        <a:p>
          <a:r>
            <a:rPr lang="en-US" sz="2000" b="1" dirty="0" smtClean="0"/>
            <a:t>Zigarmi</a:t>
          </a:r>
          <a:endParaRPr lang="en-US" sz="2000" b="1" dirty="0"/>
        </a:p>
      </dgm:t>
    </dgm:pt>
    <dgm:pt modelId="{F1964FB7-1651-42CD-A39B-CC176F331F1F}" type="parTrans" cxnId="{9ADACD1B-7371-4CA1-9935-321E72C0D00B}">
      <dgm:prSet/>
      <dgm:spPr/>
      <dgm:t>
        <a:bodyPr/>
        <a:lstStyle/>
        <a:p>
          <a:endParaRPr lang="en-US"/>
        </a:p>
      </dgm:t>
    </dgm:pt>
    <dgm:pt modelId="{5CB5C2DE-EAB9-4AFA-BD9B-A1B3E36E74BF}" type="sibTrans" cxnId="{9ADACD1B-7371-4CA1-9935-321E72C0D0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t>
        <a:bodyPr/>
        <a:lstStyle/>
        <a:p>
          <a:endParaRPr lang="en-US"/>
        </a:p>
      </dgm:t>
    </dgm:pt>
    <dgm:pt modelId="{341B5987-2C28-49F3-896B-3984AA39FBFE}">
      <dgm:prSet phldrT="[Text]" custT="1"/>
      <dgm:spPr/>
      <dgm:t>
        <a:bodyPr/>
        <a:lstStyle/>
        <a:p>
          <a:r>
            <a:rPr lang="en-US" sz="2000" b="1" dirty="0" smtClean="0"/>
            <a:t>Zigarmi</a:t>
          </a:r>
          <a:endParaRPr lang="en-US" sz="2000" b="1" dirty="0"/>
        </a:p>
      </dgm:t>
    </dgm:pt>
    <dgm:pt modelId="{BEF5F1CF-7346-481B-A191-41EA226F5463}" type="parTrans" cxnId="{F0C81484-9BB2-4B0B-9E1F-5E780DABDD65}">
      <dgm:prSet/>
      <dgm:spPr/>
      <dgm:t>
        <a:bodyPr/>
        <a:lstStyle/>
        <a:p>
          <a:endParaRPr lang="en-US"/>
        </a:p>
      </dgm:t>
    </dgm:pt>
    <dgm:pt modelId="{CCFA9590-D6FE-46DC-AD61-84D64E55CA1E}" type="sibTrans" cxnId="{F0C81484-9BB2-4B0B-9E1F-5E780DABDD6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dgm:spPr>
      <dgm:t>
        <a:bodyPr/>
        <a:lstStyle/>
        <a:p>
          <a:endParaRPr lang="en-US"/>
        </a:p>
      </dgm:t>
    </dgm:pt>
    <dgm:pt modelId="{83A9B938-CD66-45DE-9989-AF23BA5EEC68}">
      <dgm:prSet phldrT="[Text]" custT="1"/>
      <dgm:spPr/>
      <dgm:t>
        <a:bodyPr/>
        <a:lstStyle/>
        <a:p>
          <a:r>
            <a:rPr lang="en-US" sz="2000" b="1" dirty="0" smtClean="0"/>
            <a:t>Fowler</a:t>
          </a:r>
          <a:endParaRPr lang="en-US" sz="2000" b="1" dirty="0"/>
        </a:p>
      </dgm:t>
    </dgm:pt>
    <dgm:pt modelId="{AFC97388-3D4A-4634-B97A-C92F70D4651A}" type="parTrans" cxnId="{010B45F4-89D1-414F-883D-179D83714449}">
      <dgm:prSet/>
      <dgm:spPr/>
      <dgm:t>
        <a:bodyPr/>
        <a:lstStyle/>
        <a:p>
          <a:endParaRPr lang="en-US"/>
        </a:p>
      </dgm:t>
    </dgm:pt>
    <dgm:pt modelId="{E6001AB8-F6B7-4786-B632-314C873941AD}" type="sibTrans" cxnId="{010B45F4-89D1-414F-883D-179D8371444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dgm:spPr>
      <dgm:t>
        <a:bodyPr/>
        <a:lstStyle/>
        <a:p>
          <a:endParaRPr lang="en-US"/>
        </a:p>
      </dgm:t>
    </dgm:pt>
    <dgm:pt modelId="{A5EA4C4E-A0C1-4E8C-8D56-C338DE8FFA9C}" type="pres">
      <dgm:prSet presAssocID="{5844B8C5-160D-496C-B3DF-E27B5527ADA3}" presName="Name0" presStyleCnt="0">
        <dgm:presLayoutVars>
          <dgm:chMax val="21"/>
          <dgm:chPref val="21"/>
        </dgm:presLayoutVars>
      </dgm:prSet>
      <dgm:spPr/>
      <dgm:t>
        <a:bodyPr/>
        <a:lstStyle/>
        <a:p>
          <a:endParaRPr lang="en-US"/>
        </a:p>
      </dgm:t>
    </dgm:pt>
    <dgm:pt modelId="{166FF935-6F83-4401-A3AC-D6D09C3D22F0}" type="pres">
      <dgm:prSet presAssocID="{EF489128-BAE6-4B42-BE4A-6882E08CC92F}" presName="text1" presStyleCnt="0"/>
      <dgm:spPr/>
      <dgm:t>
        <a:bodyPr/>
        <a:lstStyle/>
        <a:p>
          <a:endParaRPr lang="en-US"/>
        </a:p>
      </dgm:t>
    </dgm:pt>
    <dgm:pt modelId="{7892A3F2-3793-42B7-9FB1-7F63F75BB686}" type="pres">
      <dgm:prSet presAssocID="{EF489128-BAE6-4B42-BE4A-6882E08CC92F}" presName="textRepeatNode" presStyleLbl="alignNode1" presStyleIdx="0" presStyleCnt="3">
        <dgm:presLayoutVars>
          <dgm:chMax val="0"/>
          <dgm:chPref val="0"/>
          <dgm:bulletEnabled val="1"/>
        </dgm:presLayoutVars>
      </dgm:prSet>
      <dgm:spPr/>
      <dgm:t>
        <a:bodyPr/>
        <a:lstStyle/>
        <a:p>
          <a:endParaRPr lang="en-US"/>
        </a:p>
      </dgm:t>
    </dgm:pt>
    <dgm:pt modelId="{0B61FA5F-E351-4291-BAE1-CFF392755253}" type="pres">
      <dgm:prSet presAssocID="{EF489128-BAE6-4B42-BE4A-6882E08CC92F}" presName="textaccent1" presStyleCnt="0"/>
      <dgm:spPr/>
      <dgm:t>
        <a:bodyPr/>
        <a:lstStyle/>
        <a:p>
          <a:endParaRPr lang="en-US"/>
        </a:p>
      </dgm:t>
    </dgm:pt>
    <dgm:pt modelId="{375049AE-038C-48A8-9781-92CB913F87D5}" type="pres">
      <dgm:prSet presAssocID="{EF489128-BAE6-4B42-BE4A-6882E08CC92F}" presName="accentRepeatNode" presStyleLbl="solidAlignAcc1" presStyleIdx="0" presStyleCnt="6"/>
      <dgm:spPr/>
      <dgm:t>
        <a:bodyPr/>
        <a:lstStyle/>
        <a:p>
          <a:endParaRPr lang="en-US"/>
        </a:p>
      </dgm:t>
    </dgm:pt>
    <dgm:pt modelId="{C1F54C61-AD56-4118-94BF-B8F78E837CFA}" type="pres">
      <dgm:prSet presAssocID="{5CB5C2DE-EAB9-4AFA-BD9B-A1B3E36E74BF}" presName="image1" presStyleCnt="0"/>
      <dgm:spPr/>
      <dgm:t>
        <a:bodyPr/>
        <a:lstStyle/>
        <a:p>
          <a:endParaRPr lang="en-US"/>
        </a:p>
      </dgm:t>
    </dgm:pt>
    <dgm:pt modelId="{7C41930D-61A0-41E4-901F-120F15E4127E}" type="pres">
      <dgm:prSet presAssocID="{5CB5C2DE-EAB9-4AFA-BD9B-A1B3E36E74BF}" presName="imageRepeatNode" presStyleLbl="alignAcc1" presStyleIdx="0" presStyleCnt="3"/>
      <dgm:spPr/>
      <dgm:t>
        <a:bodyPr/>
        <a:lstStyle/>
        <a:p>
          <a:endParaRPr lang="en-US"/>
        </a:p>
      </dgm:t>
    </dgm:pt>
    <dgm:pt modelId="{539E7C62-D4BB-45D9-878C-B7D561F75900}" type="pres">
      <dgm:prSet presAssocID="{5CB5C2DE-EAB9-4AFA-BD9B-A1B3E36E74BF}" presName="imageaccent1" presStyleCnt="0"/>
      <dgm:spPr/>
      <dgm:t>
        <a:bodyPr/>
        <a:lstStyle/>
        <a:p>
          <a:endParaRPr lang="en-US"/>
        </a:p>
      </dgm:t>
    </dgm:pt>
    <dgm:pt modelId="{B2369E2B-8B14-45E9-AE87-6CE43D90CB9D}" type="pres">
      <dgm:prSet presAssocID="{5CB5C2DE-EAB9-4AFA-BD9B-A1B3E36E74BF}" presName="accentRepeatNode" presStyleLbl="solidAlignAcc1" presStyleIdx="1" presStyleCnt="6"/>
      <dgm:spPr/>
      <dgm:t>
        <a:bodyPr/>
        <a:lstStyle/>
        <a:p>
          <a:endParaRPr lang="en-US"/>
        </a:p>
      </dgm:t>
    </dgm:pt>
    <dgm:pt modelId="{FEB21DC5-84AC-49BC-9296-38E5131B0374}" type="pres">
      <dgm:prSet presAssocID="{341B5987-2C28-49F3-896B-3984AA39FBFE}" presName="text2" presStyleCnt="0"/>
      <dgm:spPr/>
      <dgm:t>
        <a:bodyPr/>
        <a:lstStyle/>
        <a:p>
          <a:endParaRPr lang="en-US"/>
        </a:p>
      </dgm:t>
    </dgm:pt>
    <dgm:pt modelId="{4B152AA4-3F73-4F5B-B14C-27FA08F56B4F}" type="pres">
      <dgm:prSet presAssocID="{341B5987-2C28-49F3-896B-3984AA39FBFE}" presName="textRepeatNode" presStyleLbl="alignNode1" presStyleIdx="1" presStyleCnt="3">
        <dgm:presLayoutVars>
          <dgm:chMax val="0"/>
          <dgm:chPref val="0"/>
          <dgm:bulletEnabled val="1"/>
        </dgm:presLayoutVars>
      </dgm:prSet>
      <dgm:spPr/>
      <dgm:t>
        <a:bodyPr/>
        <a:lstStyle/>
        <a:p>
          <a:endParaRPr lang="en-US"/>
        </a:p>
      </dgm:t>
    </dgm:pt>
    <dgm:pt modelId="{9F6D373E-4878-470C-8F64-69A8553DC944}" type="pres">
      <dgm:prSet presAssocID="{341B5987-2C28-49F3-896B-3984AA39FBFE}" presName="textaccent2" presStyleCnt="0"/>
      <dgm:spPr/>
      <dgm:t>
        <a:bodyPr/>
        <a:lstStyle/>
        <a:p>
          <a:endParaRPr lang="en-US"/>
        </a:p>
      </dgm:t>
    </dgm:pt>
    <dgm:pt modelId="{BD280CFB-2A1A-48A8-B05E-FCE18CDA52FC}" type="pres">
      <dgm:prSet presAssocID="{341B5987-2C28-49F3-896B-3984AA39FBFE}" presName="accentRepeatNode" presStyleLbl="solidAlignAcc1" presStyleIdx="2" presStyleCnt="6"/>
      <dgm:spPr/>
      <dgm:t>
        <a:bodyPr/>
        <a:lstStyle/>
        <a:p>
          <a:endParaRPr lang="en-US"/>
        </a:p>
      </dgm:t>
    </dgm:pt>
    <dgm:pt modelId="{905FF046-2169-4C38-AF2B-D2519612834A}" type="pres">
      <dgm:prSet presAssocID="{CCFA9590-D6FE-46DC-AD61-84D64E55CA1E}" presName="image2" presStyleCnt="0"/>
      <dgm:spPr/>
      <dgm:t>
        <a:bodyPr/>
        <a:lstStyle/>
        <a:p>
          <a:endParaRPr lang="en-US"/>
        </a:p>
      </dgm:t>
    </dgm:pt>
    <dgm:pt modelId="{C784CD58-DF92-4790-A126-42C1478A4883}" type="pres">
      <dgm:prSet presAssocID="{CCFA9590-D6FE-46DC-AD61-84D64E55CA1E}" presName="imageRepeatNode" presStyleLbl="alignAcc1" presStyleIdx="1" presStyleCnt="3"/>
      <dgm:spPr/>
      <dgm:t>
        <a:bodyPr/>
        <a:lstStyle/>
        <a:p>
          <a:endParaRPr lang="en-US"/>
        </a:p>
      </dgm:t>
    </dgm:pt>
    <dgm:pt modelId="{585C1D62-E557-4397-BD95-4CE0D5E8F677}" type="pres">
      <dgm:prSet presAssocID="{CCFA9590-D6FE-46DC-AD61-84D64E55CA1E}" presName="imageaccent2" presStyleCnt="0"/>
      <dgm:spPr/>
      <dgm:t>
        <a:bodyPr/>
        <a:lstStyle/>
        <a:p>
          <a:endParaRPr lang="en-US"/>
        </a:p>
      </dgm:t>
    </dgm:pt>
    <dgm:pt modelId="{7C6A571D-C022-4E71-AE67-F6E393B2F31B}" type="pres">
      <dgm:prSet presAssocID="{CCFA9590-D6FE-46DC-AD61-84D64E55CA1E}" presName="accentRepeatNode" presStyleLbl="solidAlignAcc1" presStyleIdx="3" presStyleCnt="6"/>
      <dgm:spPr/>
      <dgm:t>
        <a:bodyPr/>
        <a:lstStyle/>
        <a:p>
          <a:endParaRPr lang="en-US"/>
        </a:p>
      </dgm:t>
    </dgm:pt>
    <dgm:pt modelId="{4358CAFF-C53B-4610-981E-8CAC47E69FB7}" type="pres">
      <dgm:prSet presAssocID="{83A9B938-CD66-45DE-9989-AF23BA5EEC68}" presName="text3" presStyleCnt="0"/>
      <dgm:spPr/>
      <dgm:t>
        <a:bodyPr/>
        <a:lstStyle/>
        <a:p>
          <a:endParaRPr lang="en-US"/>
        </a:p>
      </dgm:t>
    </dgm:pt>
    <dgm:pt modelId="{9B5C92B3-D42A-4C6E-8355-B37E5ED4B1CE}" type="pres">
      <dgm:prSet presAssocID="{83A9B938-CD66-45DE-9989-AF23BA5EEC68}" presName="textRepeatNode" presStyleLbl="alignNode1" presStyleIdx="2" presStyleCnt="3">
        <dgm:presLayoutVars>
          <dgm:chMax val="0"/>
          <dgm:chPref val="0"/>
          <dgm:bulletEnabled val="1"/>
        </dgm:presLayoutVars>
      </dgm:prSet>
      <dgm:spPr/>
      <dgm:t>
        <a:bodyPr/>
        <a:lstStyle/>
        <a:p>
          <a:endParaRPr lang="en-US"/>
        </a:p>
      </dgm:t>
    </dgm:pt>
    <dgm:pt modelId="{7D36DD08-F683-4FC8-AB9C-C1F66C48F210}" type="pres">
      <dgm:prSet presAssocID="{83A9B938-CD66-45DE-9989-AF23BA5EEC68}" presName="textaccent3" presStyleCnt="0"/>
      <dgm:spPr/>
      <dgm:t>
        <a:bodyPr/>
        <a:lstStyle/>
        <a:p>
          <a:endParaRPr lang="en-US"/>
        </a:p>
      </dgm:t>
    </dgm:pt>
    <dgm:pt modelId="{B4AEBCB6-C1C8-4B60-9CEA-E094CBF3539C}" type="pres">
      <dgm:prSet presAssocID="{83A9B938-CD66-45DE-9989-AF23BA5EEC68}" presName="accentRepeatNode" presStyleLbl="solidAlignAcc1" presStyleIdx="4" presStyleCnt="6"/>
      <dgm:spPr/>
      <dgm:t>
        <a:bodyPr/>
        <a:lstStyle/>
        <a:p>
          <a:endParaRPr lang="en-US"/>
        </a:p>
      </dgm:t>
    </dgm:pt>
    <dgm:pt modelId="{CB10196B-1A41-4445-A672-8BEFAF14632E}" type="pres">
      <dgm:prSet presAssocID="{E6001AB8-F6B7-4786-B632-314C873941AD}" presName="image3" presStyleCnt="0"/>
      <dgm:spPr/>
      <dgm:t>
        <a:bodyPr/>
        <a:lstStyle/>
        <a:p>
          <a:endParaRPr lang="en-US"/>
        </a:p>
      </dgm:t>
    </dgm:pt>
    <dgm:pt modelId="{E9AC795C-4586-4FB7-B10A-C9B77421E9D6}" type="pres">
      <dgm:prSet presAssocID="{E6001AB8-F6B7-4786-B632-314C873941AD}" presName="imageRepeatNode" presStyleLbl="alignAcc1" presStyleIdx="2" presStyleCnt="3"/>
      <dgm:spPr/>
      <dgm:t>
        <a:bodyPr/>
        <a:lstStyle/>
        <a:p>
          <a:endParaRPr lang="en-US"/>
        </a:p>
      </dgm:t>
    </dgm:pt>
    <dgm:pt modelId="{901683B2-FBF5-49B7-8D44-BAC2984A1AD8}" type="pres">
      <dgm:prSet presAssocID="{E6001AB8-F6B7-4786-B632-314C873941AD}" presName="imageaccent3" presStyleCnt="0"/>
      <dgm:spPr/>
      <dgm:t>
        <a:bodyPr/>
        <a:lstStyle/>
        <a:p>
          <a:endParaRPr lang="en-US"/>
        </a:p>
      </dgm:t>
    </dgm:pt>
    <dgm:pt modelId="{CCAAD231-FC31-48A0-AF6D-E240E7EC3FB3}" type="pres">
      <dgm:prSet presAssocID="{E6001AB8-F6B7-4786-B632-314C873941AD}" presName="accentRepeatNode" presStyleLbl="solidAlignAcc1" presStyleIdx="5" presStyleCnt="6"/>
      <dgm:spPr/>
      <dgm:t>
        <a:bodyPr/>
        <a:lstStyle/>
        <a:p>
          <a:endParaRPr lang="en-US"/>
        </a:p>
      </dgm:t>
    </dgm:pt>
  </dgm:ptLst>
  <dgm:cxnLst>
    <dgm:cxn modelId="{BD7DA172-C418-4F48-9C26-FC798920E50D}" type="presOf" srcId="{5844B8C5-160D-496C-B3DF-E27B5527ADA3}" destId="{A5EA4C4E-A0C1-4E8C-8D56-C338DE8FFA9C}" srcOrd="0" destOrd="0" presId="urn:microsoft.com/office/officeart/2008/layout/HexagonCluster"/>
    <dgm:cxn modelId="{AAF38D06-599A-4594-9074-A6A8E361DAD0}" type="presOf" srcId="{CCFA9590-D6FE-46DC-AD61-84D64E55CA1E}" destId="{C784CD58-DF92-4790-A126-42C1478A4883}" srcOrd="0" destOrd="0" presId="urn:microsoft.com/office/officeart/2008/layout/HexagonCluster"/>
    <dgm:cxn modelId="{1B8F7607-B533-4A6D-AEE7-9E8F90CAA7B6}" type="presOf" srcId="{83A9B938-CD66-45DE-9989-AF23BA5EEC68}" destId="{9B5C92B3-D42A-4C6E-8355-B37E5ED4B1CE}" srcOrd="0" destOrd="0" presId="urn:microsoft.com/office/officeart/2008/layout/HexagonCluster"/>
    <dgm:cxn modelId="{5005738A-05A3-4E18-A2ED-4555F711AC44}" type="presOf" srcId="{341B5987-2C28-49F3-896B-3984AA39FBFE}" destId="{4B152AA4-3F73-4F5B-B14C-27FA08F56B4F}" srcOrd="0" destOrd="0" presId="urn:microsoft.com/office/officeart/2008/layout/HexagonCluster"/>
    <dgm:cxn modelId="{69BA63E8-4BAB-47FF-ABEC-E160F1928731}" type="presOf" srcId="{E6001AB8-F6B7-4786-B632-314C873941AD}" destId="{E9AC795C-4586-4FB7-B10A-C9B77421E9D6}" srcOrd="0" destOrd="0" presId="urn:microsoft.com/office/officeart/2008/layout/HexagonCluster"/>
    <dgm:cxn modelId="{F0C81484-9BB2-4B0B-9E1F-5E780DABDD65}" srcId="{5844B8C5-160D-496C-B3DF-E27B5527ADA3}" destId="{341B5987-2C28-49F3-896B-3984AA39FBFE}" srcOrd="1" destOrd="0" parTransId="{BEF5F1CF-7346-481B-A191-41EA226F5463}" sibTransId="{CCFA9590-D6FE-46DC-AD61-84D64E55CA1E}"/>
    <dgm:cxn modelId="{9ADACD1B-7371-4CA1-9935-321E72C0D00B}" srcId="{5844B8C5-160D-496C-B3DF-E27B5527ADA3}" destId="{EF489128-BAE6-4B42-BE4A-6882E08CC92F}" srcOrd="0" destOrd="0" parTransId="{F1964FB7-1651-42CD-A39B-CC176F331F1F}" sibTransId="{5CB5C2DE-EAB9-4AFA-BD9B-A1B3E36E74BF}"/>
    <dgm:cxn modelId="{EF7A28BF-CC38-4737-8645-C6BF9D2CF8EB}" type="presOf" srcId="{EF489128-BAE6-4B42-BE4A-6882E08CC92F}" destId="{7892A3F2-3793-42B7-9FB1-7F63F75BB686}" srcOrd="0" destOrd="0" presId="urn:microsoft.com/office/officeart/2008/layout/HexagonCluster"/>
    <dgm:cxn modelId="{DC3E6D27-DEBA-4A55-B66B-CF3D84817897}" type="presOf" srcId="{5CB5C2DE-EAB9-4AFA-BD9B-A1B3E36E74BF}" destId="{7C41930D-61A0-41E4-901F-120F15E4127E}" srcOrd="0" destOrd="0" presId="urn:microsoft.com/office/officeart/2008/layout/HexagonCluster"/>
    <dgm:cxn modelId="{010B45F4-89D1-414F-883D-179D83714449}" srcId="{5844B8C5-160D-496C-B3DF-E27B5527ADA3}" destId="{83A9B938-CD66-45DE-9989-AF23BA5EEC68}" srcOrd="2" destOrd="0" parTransId="{AFC97388-3D4A-4634-B97A-C92F70D4651A}" sibTransId="{E6001AB8-F6B7-4786-B632-314C873941AD}"/>
    <dgm:cxn modelId="{51E46423-DC5B-460E-8C5A-566233F68CC3}" type="presParOf" srcId="{A5EA4C4E-A0C1-4E8C-8D56-C338DE8FFA9C}" destId="{166FF935-6F83-4401-A3AC-D6D09C3D22F0}" srcOrd="0" destOrd="0" presId="urn:microsoft.com/office/officeart/2008/layout/HexagonCluster"/>
    <dgm:cxn modelId="{CE8518EC-9AA7-4890-8001-05053F27DE18}" type="presParOf" srcId="{166FF935-6F83-4401-A3AC-D6D09C3D22F0}" destId="{7892A3F2-3793-42B7-9FB1-7F63F75BB686}" srcOrd="0" destOrd="0" presId="urn:microsoft.com/office/officeart/2008/layout/HexagonCluster"/>
    <dgm:cxn modelId="{9454B284-9F88-4D91-B7A4-DF0B50FF8996}" type="presParOf" srcId="{A5EA4C4E-A0C1-4E8C-8D56-C338DE8FFA9C}" destId="{0B61FA5F-E351-4291-BAE1-CFF392755253}" srcOrd="1" destOrd="0" presId="urn:microsoft.com/office/officeart/2008/layout/HexagonCluster"/>
    <dgm:cxn modelId="{70CFB3F7-DB99-4687-A3A1-E501E5BA2B58}" type="presParOf" srcId="{0B61FA5F-E351-4291-BAE1-CFF392755253}" destId="{375049AE-038C-48A8-9781-92CB913F87D5}" srcOrd="0" destOrd="0" presId="urn:microsoft.com/office/officeart/2008/layout/HexagonCluster"/>
    <dgm:cxn modelId="{077B5101-257B-447F-995F-EF68B4AB7CB3}" type="presParOf" srcId="{A5EA4C4E-A0C1-4E8C-8D56-C338DE8FFA9C}" destId="{C1F54C61-AD56-4118-94BF-B8F78E837CFA}" srcOrd="2" destOrd="0" presId="urn:microsoft.com/office/officeart/2008/layout/HexagonCluster"/>
    <dgm:cxn modelId="{2C73EDAC-5CA6-4059-8B29-EA61E1CE2EB7}" type="presParOf" srcId="{C1F54C61-AD56-4118-94BF-B8F78E837CFA}" destId="{7C41930D-61A0-41E4-901F-120F15E4127E}" srcOrd="0" destOrd="0" presId="urn:microsoft.com/office/officeart/2008/layout/HexagonCluster"/>
    <dgm:cxn modelId="{A57BB068-8D56-48D5-8426-AD4ECEACEC04}" type="presParOf" srcId="{A5EA4C4E-A0C1-4E8C-8D56-C338DE8FFA9C}" destId="{539E7C62-D4BB-45D9-878C-B7D561F75900}" srcOrd="3" destOrd="0" presId="urn:microsoft.com/office/officeart/2008/layout/HexagonCluster"/>
    <dgm:cxn modelId="{A8F9ECC6-1C8F-434E-907E-FE3284A452C1}" type="presParOf" srcId="{539E7C62-D4BB-45D9-878C-B7D561F75900}" destId="{B2369E2B-8B14-45E9-AE87-6CE43D90CB9D}" srcOrd="0" destOrd="0" presId="urn:microsoft.com/office/officeart/2008/layout/HexagonCluster"/>
    <dgm:cxn modelId="{568D6CB3-24A6-41E6-949F-03C68EAB8773}" type="presParOf" srcId="{A5EA4C4E-A0C1-4E8C-8D56-C338DE8FFA9C}" destId="{FEB21DC5-84AC-49BC-9296-38E5131B0374}" srcOrd="4" destOrd="0" presId="urn:microsoft.com/office/officeart/2008/layout/HexagonCluster"/>
    <dgm:cxn modelId="{358035C4-56B2-40AB-B1EA-A5F9CC3FB1BF}" type="presParOf" srcId="{FEB21DC5-84AC-49BC-9296-38E5131B0374}" destId="{4B152AA4-3F73-4F5B-B14C-27FA08F56B4F}" srcOrd="0" destOrd="0" presId="urn:microsoft.com/office/officeart/2008/layout/HexagonCluster"/>
    <dgm:cxn modelId="{59390144-6D83-43FE-99EE-85912EEB9978}" type="presParOf" srcId="{A5EA4C4E-A0C1-4E8C-8D56-C338DE8FFA9C}" destId="{9F6D373E-4878-470C-8F64-69A8553DC944}" srcOrd="5" destOrd="0" presId="urn:microsoft.com/office/officeart/2008/layout/HexagonCluster"/>
    <dgm:cxn modelId="{68BBC0E2-574F-41B6-BFF6-CC52CD9177D3}" type="presParOf" srcId="{9F6D373E-4878-470C-8F64-69A8553DC944}" destId="{BD280CFB-2A1A-48A8-B05E-FCE18CDA52FC}" srcOrd="0" destOrd="0" presId="urn:microsoft.com/office/officeart/2008/layout/HexagonCluster"/>
    <dgm:cxn modelId="{1D39F88D-C80C-4953-83EE-65BEE3D0F266}" type="presParOf" srcId="{A5EA4C4E-A0C1-4E8C-8D56-C338DE8FFA9C}" destId="{905FF046-2169-4C38-AF2B-D2519612834A}" srcOrd="6" destOrd="0" presId="urn:microsoft.com/office/officeart/2008/layout/HexagonCluster"/>
    <dgm:cxn modelId="{5D619784-9B8E-478E-8569-F24C451C78E7}" type="presParOf" srcId="{905FF046-2169-4C38-AF2B-D2519612834A}" destId="{C784CD58-DF92-4790-A126-42C1478A4883}" srcOrd="0" destOrd="0" presId="urn:microsoft.com/office/officeart/2008/layout/HexagonCluster"/>
    <dgm:cxn modelId="{93DD4B59-BC2E-4805-8B2D-85867D721CF3}" type="presParOf" srcId="{A5EA4C4E-A0C1-4E8C-8D56-C338DE8FFA9C}" destId="{585C1D62-E557-4397-BD95-4CE0D5E8F677}" srcOrd="7" destOrd="0" presId="urn:microsoft.com/office/officeart/2008/layout/HexagonCluster"/>
    <dgm:cxn modelId="{28C7018A-055C-47BE-90E0-424D0809928E}" type="presParOf" srcId="{585C1D62-E557-4397-BD95-4CE0D5E8F677}" destId="{7C6A571D-C022-4E71-AE67-F6E393B2F31B}" srcOrd="0" destOrd="0" presId="urn:microsoft.com/office/officeart/2008/layout/HexagonCluster"/>
    <dgm:cxn modelId="{EF4B9183-E26F-4087-B5A9-1A558B855561}" type="presParOf" srcId="{A5EA4C4E-A0C1-4E8C-8D56-C338DE8FFA9C}" destId="{4358CAFF-C53B-4610-981E-8CAC47E69FB7}" srcOrd="8" destOrd="0" presId="urn:microsoft.com/office/officeart/2008/layout/HexagonCluster"/>
    <dgm:cxn modelId="{EE524A70-1FF3-4494-8856-1C3CEFB1A142}" type="presParOf" srcId="{4358CAFF-C53B-4610-981E-8CAC47E69FB7}" destId="{9B5C92B3-D42A-4C6E-8355-B37E5ED4B1CE}" srcOrd="0" destOrd="0" presId="urn:microsoft.com/office/officeart/2008/layout/HexagonCluster"/>
    <dgm:cxn modelId="{B1714400-8FAD-4FC0-A777-B47DD92F7FBE}" type="presParOf" srcId="{A5EA4C4E-A0C1-4E8C-8D56-C338DE8FFA9C}" destId="{7D36DD08-F683-4FC8-AB9C-C1F66C48F210}" srcOrd="9" destOrd="0" presId="urn:microsoft.com/office/officeart/2008/layout/HexagonCluster"/>
    <dgm:cxn modelId="{936C6DC4-605D-4F04-998F-F88DBEDF141F}" type="presParOf" srcId="{7D36DD08-F683-4FC8-AB9C-C1F66C48F210}" destId="{B4AEBCB6-C1C8-4B60-9CEA-E094CBF3539C}" srcOrd="0" destOrd="0" presId="urn:microsoft.com/office/officeart/2008/layout/HexagonCluster"/>
    <dgm:cxn modelId="{02053267-E5BF-46D7-8FB9-00D2CC92EA0A}" type="presParOf" srcId="{A5EA4C4E-A0C1-4E8C-8D56-C338DE8FFA9C}" destId="{CB10196B-1A41-4445-A672-8BEFAF14632E}" srcOrd="10" destOrd="0" presId="urn:microsoft.com/office/officeart/2008/layout/HexagonCluster"/>
    <dgm:cxn modelId="{0B1B8B77-641A-459E-A0AF-536C0A7833EB}" type="presParOf" srcId="{CB10196B-1A41-4445-A672-8BEFAF14632E}" destId="{E9AC795C-4586-4FB7-B10A-C9B77421E9D6}" srcOrd="0" destOrd="0" presId="urn:microsoft.com/office/officeart/2008/layout/HexagonCluster"/>
    <dgm:cxn modelId="{52926A5E-4542-4BDD-9393-7AB2DC31C5A6}" type="presParOf" srcId="{A5EA4C4E-A0C1-4E8C-8D56-C338DE8FFA9C}" destId="{901683B2-FBF5-49B7-8D44-BAC2984A1AD8}" srcOrd="11" destOrd="0" presId="urn:microsoft.com/office/officeart/2008/layout/HexagonCluster"/>
    <dgm:cxn modelId="{6628896B-8B6C-4D11-9383-71F8D7BE2153}" type="presParOf" srcId="{901683B2-FBF5-49B7-8D44-BAC2984A1AD8}" destId="{CCAAD231-FC31-48A0-AF6D-E240E7EC3FB3}"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44B8C5-160D-496C-B3DF-E27B5527ADA3}" type="doc">
      <dgm:prSet loTypeId="urn:microsoft.com/office/officeart/2008/layout/HexagonCluster" loCatId="picture" qsTypeId="urn:microsoft.com/office/officeart/2005/8/quickstyle/3d1" qsCatId="3D" csTypeId="urn:microsoft.com/office/officeart/2005/8/colors/accent1_2" csCatId="accent1" phldr="1"/>
      <dgm:spPr/>
      <dgm:t>
        <a:bodyPr/>
        <a:lstStyle/>
        <a:p>
          <a:endParaRPr lang="en-US"/>
        </a:p>
      </dgm:t>
    </dgm:pt>
    <dgm:pt modelId="{EF489128-BAE6-4B42-BE4A-6882E08CC92F}">
      <dgm:prSet phldrT="[Text]" custT="1"/>
      <dgm:spPr/>
      <dgm:t>
        <a:bodyPr/>
        <a:lstStyle/>
        <a:p>
          <a:r>
            <a:rPr lang="en-US" sz="2000" b="1" dirty="0" err="1" smtClean="0"/>
            <a:t>Bersin</a:t>
          </a:r>
          <a:endParaRPr lang="en-US" sz="2000" b="1" dirty="0"/>
        </a:p>
      </dgm:t>
    </dgm:pt>
    <dgm:pt modelId="{F1964FB7-1651-42CD-A39B-CC176F331F1F}" type="parTrans" cxnId="{9ADACD1B-7371-4CA1-9935-321E72C0D00B}">
      <dgm:prSet/>
      <dgm:spPr/>
      <dgm:t>
        <a:bodyPr/>
        <a:lstStyle/>
        <a:p>
          <a:endParaRPr lang="en-US"/>
        </a:p>
      </dgm:t>
    </dgm:pt>
    <dgm:pt modelId="{5CB5C2DE-EAB9-4AFA-BD9B-A1B3E36E74BF}" type="sibTrans" cxnId="{9ADACD1B-7371-4CA1-9935-321E72C0D00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t>
        <a:bodyPr/>
        <a:lstStyle/>
        <a:p>
          <a:endParaRPr lang="en-US"/>
        </a:p>
      </dgm:t>
    </dgm:pt>
    <dgm:pt modelId="{341B5987-2C28-49F3-896B-3984AA39FBFE}">
      <dgm:prSet phldrT="[Text]" custT="1"/>
      <dgm:spPr/>
      <dgm:t>
        <a:bodyPr/>
        <a:lstStyle/>
        <a:p>
          <a:r>
            <a:rPr lang="en-US" sz="2000" b="1" dirty="0" err="1" smtClean="0"/>
            <a:t>Strack</a:t>
          </a:r>
          <a:endParaRPr lang="en-US" sz="2000" b="1" dirty="0"/>
        </a:p>
      </dgm:t>
    </dgm:pt>
    <dgm:pt modelId="{BEF5F1CF-7346-481B-A191-41EA226F5463}" type="parTrans" cxnId="{F0C81484-9BB2-4B0B-9E1F-5E780DABDD65}">
      <dgm:prSet/>
      <dgm:spPr/>
      <dgm:t>
        <a:bodyPr/>
        <a:lstStyle/>
        <a:p>
          <a:endParaRPr lang="en-US"/>
        </a:p>
      </dgm:t>
    </dgm:pt>
    <dgm:pt modelId="{CCFA9590-D6FE-46DC-AD61-84D64E55CA1E}" type="sibTrans" cxnId="{F0C81484-9BB2-4B0B-9E1F-5E780DABDD6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83A9B938-CD66-45DE-9989-AF23BA5EEC68}">
      <dgm:prSet phldrT="[Text]" custT="1"/>
      <dgm:spPr/>
      <dgm:t>
        <a:bodyPr/>
        <a:lstStyle/>
        <a:p>
          <a:r>
            <a:rPr lang="en-US" sz="2000" b="1" dirty="0" smtClean="0"/>
            <a:t>Jensen</a:t>
          </a:r>
          <a:endParaRPr lang="en-US" sz="2000" b="1" dirty="0"/>
        </a:p>
      </dgm:t>
    </dgm:pt>
    <dgm:pt modelId="{AFC97388-3D4A-4634-B97A-C92F70D4651A}" type="parTrans" cxnId="{010B45F4-89D1-414F-883D-179D83714449}">
      <dgm:prSet/>
      <dgm:spPr/>
      <dgm:t>
        <a:bodyPr/>
        <a:lstStyle/>
        <a:p>
          <a:endParaRPr lang="en-US"/>
        </a:p>
      </dgm:t>
    </dgm:pt>
    <dgm:pt modelId="{E6001AB8-F6B7-4786-B632-314C873941AD}" type="sibTrans" cxnId="{010B45F4-89D1-414F-883D-179D83714449}">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dgm:spPr>
      <dgm:t>
        <a:bodyPr/>
        <a:lstStyle/>
        <a:p>
          <a:endParaRPr lang="en-US"/>
        </a:p>
      </dgm:t>
    </dgm:pt>
    <dgm:pt modelId="{A5EA4C4E-A0C1-4E8C-8D56-C338DE8FFA9C}" type="pres">
      <dgm:prSet presAssocID="{5844B8C5-160D-496C-B3DF-E27B5527ADA3}" presName="Name0" presStyleCnt="0">
        <dgm:presLayoutVars>
          <dgm:chMax val="21"/>
          <dgm:chPref val="21"/>
        </dgm:presLayoutVars>
      </dgm:prSet>
      <dgm:spPr/>
      <dgm:t>
        <a:bodyPr/>
        <a:lstStyle/>
        <a:p>
          <a:endParaRPr lang="en-US"/>
        </a:p>
      </dgm:t>
    </dgm:pt>
    <dgm:pt modelId="{166FF935-6F83-4401-A3AC-D6D09C3D22F0}" type="pres">
      <dgm:prSet presAssocID="{EF489128-BAE6-4B42-BE4A-6882E08CC92F}" presName="text1" presStyleCnt="0"/>
      <dgm:spPr/>
      <dgm:t>
        <a:bodyPr/>
        <a:lstStyle/>
        <a:p>
          <a:endParaRPr lang="en-US"/>
        </a:p>
      </dgm:t>
    </dgm:pt>
    <dgm:pt modelId="{7892A3F2-3793-42B7-9FB1-7F63F75BB686}" type="pres">
      <dgm:prSet presAssocID="{EF489128-BAE6-4B42-BE4A-6882E08CC92F}" presName="textRepeatNode" presStyleLbl="alignNode1" presStyleIdx="0" presStyleCnt="3">
        <dgm:presLayoutVars>
          <dgm:chMax val="0"/>
          <dgm:chPref val="0"/>
          <dgm:bulletEnabled val="1"/>
        </dgm:presLayoutVars>
      </dgm:prSet>
      <dgm:spPr/>
      <dgm:t>
        <a:bodyPr/>
        <a:lstStyle/>
        <a:p>
          <a:endParaRPr lang="en-US"/>
        </a:p>
      </dgm:t>
    </dgm:pt>
    <dgm:pt modelId="{0B61FA5F-E351-4291-BAE1-CFF392755253}" type="pres">
      <dgm:prSet presAssocID="{EF489128-BAE6-4B42-BE4A-6882E08CC92F}" presName="textaccent1" presStyleCnt="0"/>
      <dgm:spPr/>
      <dgm:t>
        <a:bodyPr/>
        <a:lstStyle/>
        <a:p>
          <a:endParaRPr lang="en-US"/>
        </a:p>
      </dgm:t>
    </dgm:pt>
    <dgm:pt modelId="{375049AE-038C-48A8-9781-92CB913F87D5}" type="pres">
      <dgm:prSet presAssocID="{EF489128-BAE6-4B42-BE4A-6882E08CC92F}" presName="accentRepeatNode" presStyleLbl="solidAlignAcc1" presStyleIdx="0" presStyleCnt="6"/>
      <dgm:spPr/>
      <dgm:t>
        <a:bodyPr/>
        <a:lstStyle/>
        <a:p>
          <a:endParaRPr lang="en-US"/>
        </a:p>
      </dgm:t>
    </dgm:pt>
    <dgm:pt modelId="{C1F54C61-AD56-4118-94BF-B8F78E837CFA}" type="pres">
      <dgm:prSet presAssocID="{5CB5C2DE-EAB9-4AFA-BD9B-A1B3E36E74BF}" presName="image1" presStyleCnt="0"/>
      <dgm:spPr/>
      <dgm:t>
        <a:bodyPr/>
        <a:lstStyle/>
        <a:p>
          <a:endParaRPr lang="en-US"/>
        </a:p>
      </dgm:t>
    </dgm:pt>
    <dgm:pt modelId="{7C41930D-61A0-41E4-901F-120F15E4127E}" type="pres">
      <dgm:prSet presAssocID="{5CB5C2DE-EAB9-4AFA-BD9B-A1B3E36E74BF}" presName="imageRepeatNode" presStyleLbl="alignAcc1" presStyleIdx="0" presStyleCnt="3"/>
      <dgm:spPr/>
      <dgm:t>
        <a:bodyPr/>
        <a:lstStyle/>
        <a:p>
          <a:endParaRPr lang="en-US"/>
        </a:p>
      </dgm:t>
    </dgm:pt>
    <dgm:pt modelId="{539E7C62-D4BB-45D9-878C-B7D561F75900}" type="pres">
      <dgm:prSet presAssocID="{5CB5C2DE-EAB9-4AFA-BD9B-A1B3E36E74BF}" presName="imageaccent1" presStyleCnt="0"/>
      <dgm:spPr/>
      <dgm:t>
        <a:bodyPr/>
        <a:lstStyle/>
        <a:p>
          <a:endParaRPr lang="en-US"/>
        </a:p>
      </dgm:t>
    </dgm:pt>
    <dgm:pt modelId="{B2369E2B-8B14-45E9-AE87-6CE43D90CB9D}" type="pres">
      <dgm:prSet presAssocID="{5CB5C2DE-EAB9-4AFA-BD9B-A1B3E36E74BF}" presName="accentRepeatNode" presStyleLbl="solidAlignAcc1" presStyleIdx="1" presStyleCnt="6"/>
      <dgm:spPr/>
      <dgm:t>
        <a:bodyPr/>
        <a:lstStyle/>
        <a:p>
          <a:endParaRPr lang="en-US"/>
        </a:p>
      </dgm:t>
    </dgm:pt>
    <dgm:pt modelId="{FEB21DC5-84AC-49BC-9296-38E5131B0374}" type="pres">
      <dgm:prSet presAssocID="{341B5987-2C28-49F3-896B-3984AA39FBFE}" presName="text2" presStyleCnt="0"/>
      <dgm:spPr/>
      <dgm:t>
        <a:bodyPr/>
        <a:lstStyle/>
        <a:p>
          <a:endParaRPr lang="en-US"/>
        </a:p>
      </dgm:t>
    </dgm:pt>
    <dgm:pt modelId="{4B152AA4-3F73-4F5B-B14C-27FA08F56B4F}" type="pres">
      <dgm:prSet presAssocID="{341B5987-2C28-49F3-896B-3984AA39FBFE}" presName="textRepeatNode" presStyleLbl="alignNode1" presStyleIdx="1" presStyleCnt="3">
        <dgm:presLayoutVars>
          <dgm:chMax val="0"/>
          <dgm:chPref val="0"/>
          <dgm:bulletEnabled val="1"/>
        </dgm:presLayoutVars>
      </dgm:prSet>
      <dgm:spPr/>
      <dgm:t>
        <a:bodyPr/>
        <a:lstStyle/>
        <a:p>
          <a:endParaRPr lang="en-US"/>
        </a:p>
      </dgm:t>
    </dgm:pt>
    <dgm:pt modelId="{9F6D373E-4878-470C-8F64-69A8553DC944}" type="pres">
      <dgm:prSet presAssocID="{341B5987-2C28-49F3-896B-3984AA39FBFE}" presName="textaccent2" presStyleCnt="0"/>
      <dgm:spPr/>
      <dgm:t>
        <a:bodyPr/>
        <a:lstStyle/>
        <a:p>
          <a:endParaRPr lang="en-US"/>
        </a:p>
      </dgm:t>
    </dgm:pt>
    <dgm:pt modelId="{BD280CFB-2A1A-48A8-B05E-FCE18CDA52FC}" type="pres">
      <dgm:prSet presAssocID="{341B5987-2C28-49F3-896B-3984AA39FBFE}" presName="accentRepeatNode" presStyleLbl="solidAlignAcc1" presStyleIdx="2" presStyleCnt="6"/>
      <dgm:spPr/>
      <dgm:t>
        <a:bodyPr/>
        <a:lstStyle/>
        <a:p>
          <a:endParaRPr lang="en-US"/>
        </a:p>
      </dgm:t>
    </dgm:pt>
    <dgm:pt modelId="{905FF046-2169-4C38-AF2B-D2519612834A}" type="pres">
      <dgm:prSet presAssocID="{CCFA9590-D6FE-46DC-AD61-84D64E55CA1E}" presName="image2" presStyleCnt="0"/>
      <dgm:spPr/>
      <dgm:t>
        <a:bodyPr/>
        <a:lstStyle/>
        <a:p>
          <a:endParaRPr lang="en-US"/>
        </a:p>
      </dgm:t>
    </dgm:pt>
    <dgm:pt modelId="{C784CD58-DF92-4790-A126-42C1478A4883}" type="pres">
      <dgm:prSet presAssocID="{CCFA9590-D6FE-46DC-AD61-84D64E55CA1E}" presName="imageRepeatNode" presStyleLbl="alignAcc1" presStyleIdx="1" presStyleCnt="3"/>
      <dgm:spPr/>
      <dgm:t>
        <a:bodyPr/>
        <a:lstStyle/>
        <a:p>
          <a:endParaRPr lang="en-US"/>
        </a:p>
      </dgm:t>
    </dgm:pt>
    <dgm:pt modelId="{585C1D62-E557-4397-BD95-4CE0D5E8F677}" type="pres">
      <dgm:prSet presAssocID="{CCFA9590-D6FE-46DC-AD61-84D64E55CA1E}" presName="imageaccent2" presStyleCnt="0"/>
      <dgm:spPr/>
      <dgm:t>
        <a:bodyPr/>
        <a:lstStyle/>
        <a:p>
          <a:endParaRPr lang="en-US"/>
        </a:p>
      </dgm:t>
    </dgm:pt>
    <dgm:pt modelId="{7C6A571D-C022-4E71-AE67-F6E393B2F31B}" type="pres">
      <dgm:prSet presAssocID="{CCFA9590-D6FE-46DC-AD61-84D64E55CA1E}" presName="accentRepeatNode" presStyleLbl="solidAlignAcc1" presStyleIdx="3" presStyleCnt="6"/>
      <dgm:spPr/>
      <dgm:t>
        <a:bodyPr/>
        <a:lstStyle/>
        <a:p>
          <a:endParaRPr lang="en-US"/>
        </a:p>
      </dgm:t>
    </dgm:pt>
    <dgm:pt modelId="{4358CAFF-C53B-4610-981E-8CAC47E69FB7}" type="pres">
      <dgm:prSet presAssocID="{83A9B938-CD66-45DE-9989-AF23BA5EEC68}" presName="text3" presStyleCnt="0"/>
      <dgm:spPr/>
      <dgm:t>
        <a:bodyPr/>
        <a:lstStyle/>
        <a:p>
          <a:endParaRPr lang="en-US"/>
        </a:p>
      </dgm:t>
    </dgm:pt>
    <dgm:pt modelId="{9B5C92B3-D42A-4C6E-8355-B37E5ED4B1CE}" type="pres">
      <dgm:prSet presAssocID="{83A9B938-CD66-45DE-9989-AF23BA5EEC68}" presName="textRepeatNode" presStyleLbl="alignNode1" presStyleIdx="2" presStyleCnt="3">
        <dgm:presLayoutVars>
          <dgm:chMax val="0"/>
          <dgm:chPref val="0"/>
          <dgm:bulletEnabled val="1"/>
        </dgm:presLayoutVars>
      </dgm:prSet>
      <dgm:spPr/>
      <dgm:t>
        <a:bodyPr/>
        <a:lstStyle/>
        <a:p>
          <a:endParaRPr lang="en-US"/>
        </a:p>
      </dgm:t>
    </dgm:pt>
    <dgm:pt modelId="{7D36DD08-F683-4FC8-AB9C-C1F66C48F210}" type="pres">
      <dgm:prSet presAssocID="{83A9B938-CD66-45DE-9989-AF23BA5EEC68}" presName="textaccent3" presStyleCnt="0"/>
      <dgm:spPr/>
      <dgm:t>
        <a:bodyPr/>
        <a:lstStyle/>
        <a:p>
          <a:endParaRPr lang="en-US"/>
        </a:p>
      </dgm:t>
    </dgm:pt>
    <dgm:pt modelId="{B4AEBCB6-C1C8-4B60-9CEA-E094CBF3539C}" type="pres">
      <dgm:prSet presAssocID="{83A9B938-CD66-45DE-9989-AF23BA5EEC68}" presName="accentRepeatNode" presStyleLbl="solidAlignAcc1" presStyleIdx="4" presStyleCnt="6"/>
      <dgm:spPr/>
      <dgm:t>
        <a:bodyPr/>
        <a:lstStyle/>
        <a:p>
          <a:endParaRPr lang="en-US"/>
        </a:p>
      </dgm:t>
    </dgm:pt>
    <dgm:pt modelId="{CB10196B-1A41-4445-A672-8BEFAF14632E}" type="pres">
      <dgm:prSet presAssocID="{E6001AB8-F6B7-4786-B632-314C873941AD}" presName="image3" presStyleCnt="0"/>
      <dgm:spPr/>
      <dgm:t>
        <a:bodyPr/>
        <a:lstStyle/>
        <a:p>
          <a:endParaRPr lang="en-US"/>
        </a:p>
      </dgm:t>
    </dgm:pt>
    <dgm:pt modelId="{E9AC795C-4586-4FB7-B10A-C9B77421E9D6}" type="pres">
      <dgm:prSet presAssocID="{E6001AB8-F6B7-4786-B632-314C873941AD}" presName="imageRepeatNode" presStyleLbl="alignAcc1" presStyleIdx="2" presStyleCnt="3"/>
      <dgm:spPr/>
      <dgm:t>
        <a:bodyPr/>
        <a:lstStyle/>
        <a:p>
          <a:endParaRPr lang="en-US"/>
        </a:p>
      </dgm:t>
    </dgm:pt>
    <dgm:pt modelId="{901683B2-FBF5-49B7-8D44-BAC2984A1AD8}" type="pres">
      <dgm:prSet presAssocID="{E6001AB8-F6B7-4786-B632-314C873941AD}" presName="imageaccent3" presStyleCnt="0"/>
      <dgm:spPr/>
      <dgm:t>
        <a:bodyPr/>
        <a:lstStyle/>
        <a:p>
          <a:endParaRPr lang="en-US"/>
        </a:p>
      </dgm:t>
    </dgm:pt>
    <dgm:pt modelId="{CCAAD231-FC31-48A0-AF6D-E240E7EC3FB3}" type="pres">
      <dgm:prSet presAssocID="{E6001AB8-F6B7-4786-B632-314C873941AD}" presName="accentRepeatNode" presStyleLbl="solidAlignAcc1" presStyleIdx="5" presStyleCnt="6"/>
      <dgm:spPr/>
      <dgm:t>
        <a:bodyPr/>
        <a:lstStyle/>
        <a:p>
          <a:endParaRPr lang="en-US"/>
        </a:p>
      </dgm:t>
    </dgm:pt>
  </dgm:ptLst>
  <dgm:cxnLst>
    <dgm:cxn modelId="{AA948BBD-11FE-4764-8FD1-BF023B8FAF6B}" type="presOf" srcId="{5844B8C5-160D-496C-B3DF-E27B5527ADA3}" destId="{A5EA4C4E-A0C1-4E8C-8D56-C338DE8FFA9C}" srcOrd="0" destOrd="0" presId="urn:microsoft.com/office/officeart/2008/layout/HexagonCluster"/>
    <dgm:cxn modelId="{F0C81484-9BB2-4B0B-9E1F-5E780DABDD65}" srcId="{5844B8C5-160D-496C-B3DF-E27B5527ADA3}" destId="{341B5987-2C28-49F3-896B-3984AA39FBFE}" srcOrd="1" destOrd="0" parTransId="{BEF5F1CF-7346-481B-A191-41EA226F5463}" sibTransId="{CCFA9590-D6FE-46DC-AD61-84D64E55CA1E}"/>
    <dgm:cxn modelId="{C33454F1-F132-4A03-B83A-FFF5B5873B9B}" type="presOf" srcId="{5CB5C2DE-EAB9-4AFA-BD9B-A1B3E36E74BF}" destId="{7C41930D-61A0-41E4-901F-120F15E4127E}" srcOrd="0" destOrd="0" presId="urn:microsoft.com/office/officeart/2008/layout/HexagonCluster"/>
    <dgm:cxn modelId="{010B45F4-89D1-414F-883D-179D83714449}" srcId="{5844B8C5-160D-496C-B3DF-E27B5527ADA3}" destId="{83A9B938-CD66-45DE-9989-AF23BA5EEC68}" srcOrd="2" destOrd="0" parTransId="{AFC97388-3D4A-4634-B97A-C92F70D4651A}" sibTransId="{E6001AB8-F6B7-4786-B632-314C873941AD}"/>
    <dgm:cxn modelId="{8A16B162-470B-4988-AF3B-AF6E546CA854}" type="presOf" srcId="{341B5987-2C28-49F3-896B-3984AA39FBFE}" destId="{4B152AA4-3F73-4F5B-B14C-27FA08F56B4F}" srcOrd="0" destOrd="0" presId="urn:microsoft.com/office/officeart/2008/layout/HexagonCluster"/>
    <dgm:cxn modelId="{C69B8964-1FB4-44D2-B165-F4D62AC9A852}" type="presOf" srcId="{EF489128-BAE6-4B42-BE4A-6882E08CC92F}" destId="{7892A3F2-3793-42B7-9FB1-7F63F75BB686}" srcOrd="0" destOrd="0" presId="urn:microsoft.com/office/officeart/2008/layout/HexagonCluster"/>
    <dgm:cxn modelId="{10260738-308B-4B8F-BBDD-2277777F5549}" type="presOf" srcId="{CCFA9590-D6FE-46DC-AD61-84D64E55CA1E}" destId="{C784CD58-DF92-4790-A126-42C1478A4883}" srcOrd="0" destOrd="0" presId="urn:microsoft.com/office/officeart/2008/layout/HexagonCluster"/>
    <dgm:cxn modelId="{C7806266-FBD8-46FC-9C63-20472E1629CF}" type="presOf" srcId="{E6001AB8-F6B7-4786-B632-314C873941AD}" destId="{E9AC795C-4586-4FB7-B10A-C9B77421E9D6}" srcOrd="0" destOrd="0" presId="urn:microsoft.com/office/officeart/2008/layout/HexagonCluster"/>
    <dgm:cxn modelId="{9ADACD1B-7371-4CA1-9935-321E72C0D00B}" srcId="{5844B8C5-160D-496C-B3DF-E27B5527ADA3}" destId="{EF489128-BAE6-4B42-BE4A-6882E08CC92F}" srcOrd="0" destOrd="0" parTransId="{F1964FB7-1651-42CD-A39B-CC176F331F1F}" sibTransId="{5CB5C2DE-EAB9-4AFA-BD9B-A1B3E36E74BF}"/>
    <dgm:cxn modelId="{BC0D9743-2E06-4C6C-9BF8-7FA99BC01529}" type="presOf" srcId="{83A9B938-CD66-45DE-9989-AF23BA5EEC68}" destId="{9B5C92B3-D42A-4C6E-8355-B37E5ED4B1CE}" srcOrd="0" destOrd="0" presId="urn:microsoft.com/office/officeart/2008/layout/HexagonCluster"/>
    <dgm:cxn modelId="{ACFAE971-9C0E-40F8-8D11-B3246EFEC012}" type="presParOf" srcId="{A5EA4C4E-A0C1-4E8C-8D56-C338DE8FFA9C}" destId="{166FF935-6F83-4401-A3AC-D6D09C3D22F0}" srcOrd="0" destOrd="0" presId="urn:microsoft.com/office/officeart/2008/layout/HexagonCluster"/>
    <dgm:cxn modelId="{6DEAC046-CBB9-4ABA-A261-A189A519F845}" type="presParOf" srcId="{166FF935-6F83-4401-A3AC-D6D09C3D22F0}" destId="{7892A3F2-3793-42B7-9FB1-7F63F75BB686}" srcOrd="0" destOrd="0" presId="urn:microsoft.com/office/officeart/2008/layout/HexagonCluster"/>
    <dgm:cxn modelId="{27458236-155E-429B-A7CE-527F1AE62522}" type="presParOf" srcId="{A5EA4C4E-A0C1-4E8C-8D56-C338DE8FFA9C}" destId="{0B61FA5F-E351-4291-BAE1-CFF392755253}" srcOrd="1" destOrd="0" presId="urn:microsoft.com/office/officeart/2008/layout/HexagonCluster"/>
    <dgm:cxn modelId="{AD1F67AE-C2EF-434B-9A1E-D2C1D8E27632}" type="presParOf" srcId="{0B61FA5F-E351-4291-BAE1-CFF392755253}" destId="{375049AE-038C-48A8-9781-92CB913F87D5}" srcOrd="0" destOrd="0" presId="urn:microsoft.com/office/officeart/2008/layout/HexagonCluster"/>
    <dgm:cxn modelId="{5DEE6985-19EB-4BD2-846E-646995DB8385}" type="presParOf" srcId="{A5EA4C4E-A0C1-4E8C-8D56-C338DE8FFA9C}" destId="{C1F54C61-AD56-4118-94BF-B8F78E837CFA}" srcOrd="2" destOrd="0" presId="urn:microsoft.com/office/officeart/2008/layout/HexagonCluster"/>
    <dgm:cxn modelId="{78566C69-1B21-4C22-A18D-DEE964D7D3A5}" type="presParOf" srcId="{C1F54C61-AD56-4118-94BF-B8F78E837CFA}" destId="{7C41930D-61A0-41E4-901F-120F15E4127E}" srcOrd="0" destOrd="0" presId="urn:microsoft.com/office/officeart/2008/layout/HexagonCluster"/>
    <dgm:cxn modelId="{87A1A501-6460-4761-8461-3A2C93C7EE0B}" type="presParOf" srcId="{A5EA4C4E-A0C1-4E8C-8D56-C338DE8FFA9C}" destId="{539E7C62-D4BB-45D9-878C-B7D561F75900}" srcOrd="3" destOrd="0" presId="urn:microsoft.com/office/officeart/2008/layout/HexagonCluster"/>
    <dgm:cxn modelId="{174B7421-686D-4959-8218-1F163E2349F4}" type="presParOf" srcId="{539E7C62-D4BB-45D9-878C-B7D561F75900}" destId="{B2369E2B-8B14-45E9-AE87-6CE43D90CB9D}" srcOrd="0" destOrd="0" presId="urn:microsoft.com/office/officeart/2008/layout/HexagonCluster"/>
    <dgm:cxn modelId="{99720747-F406-4A7B-87A4-3824650DC5C7}" type="presParOf" srcId="{A5EA4C4E-A0C1-4E8C-8D56-C338DE8FFA9C}" destId="{FEB21DC5-84AC-49BC-9296-38E5131B0374}" srcOrd="4" destOrd="0" presId="urn:microsoft.com/office/officeart/2008/layout/HexagonCluster"/>
    <dgm:cxn modelId="{B5CC23B0-BF5A-4FBB-A8D1-63FBB6729BCF}" type="presParOf" srcId="{FEB21DC5-84AC-49BC-9296-38E5131B0374}" destId="{4B152AA4-3F73-4F5B-B14C-27FA08F56B4F}" srcOrd="0" destOrd="0" presId="urn:microsoft.com/office/officeart/2008/layout/HexagonCluster"/>
    <dgm:cxn modelId="{E447C0D0-B9AD-4529-ADC7-6E91ECA77896}" type="presParOf" srcId="{A5EA4C4E-A0C1-4E8C-8D56-C338DE8FFA9C}" destId="{9F6D373E-4878-470C-8F64-69A8553DC944}" srcOrd="5" destOrd="0" presId="urn:microsoft.com/office/officeart/2008/layout/HexagonCluster"/>
    <dgm:cxn modelId="{445062E3-E249-48BA-AFE8-7B8CE2CA64C5}" type="presParOf" srcId="{9F6D373E-4878-470C-8F64-69A8553DC944}" destId="{BD280CFB-2A1A-48A8-B05E-FCE18CDA52FC}" srcOrd="0" destOrd="0" presId="urn:microsoft.com/office/officeart/2008/layout/HexagonCluster"/>
    <dgm:cxn modelId="{DE00E423-2BA1-48D6-82E8-6EAD9F183C11}" type="presParOf" srcId="{A5EA4C4E-A0C1-4E8C-8D56-C338DE8FFA9C}" destId="{905FF046-2169-4C38-AF2B-D2519612834A}" srcOrd="6" destOrd="0" presId="urn:microsoft.com/office/officeart/2008/layout/HexagonCluster"/>
    <dgm:cxn modelId="{09E6898D-6BEF-4210-BE3D-DCFB6EF720DB}" type="presParOf" srcId="{905FF046-2169-4C38-AF2B-D2519612834A}" destId="{C784CD58-DF92-4790-A126-42C1478A4883}" srcOrd="0" destOrd="0" presId="urn:microsoft.com/office/officeart/2008/layout/HexagonCluster"/>
    <dgm:cxn modelId="{8D03B32F-BE38-40BE-A562-2B764CA9425C}" type="presParOf" srcId="{A5EA4C4E-A0C1-4E8C-8D56-C338DE8FFA9C}" destId="{585C1D62-E557-4397-BD95-4CE0D5E8F677}" srcOrd="7" destOrd="0" presId="urn:microsoft.com/office/officeart/2008/layout/HexagonCluster"/>
    <dgm:cxn modelId="{CE3BB87A-2FE0-4F75-A5B1-2FFDA0246649}" type="presParOf" srcId="{585C1D62-E557-4397-BD95-4CE0D5E8F677}" destId="{7C6A571D-C022-4E71-AE67-F6E393B2F31B}" srcOrd="0" destOrd="0" presId="urn:microsoft.com/office/officeart/2008/layout/HexagonCluster"/>
    <dgm:cxn modelId="{26FEE139-AF55-4175-BD2B-F93C4B04968B}" type="presParOf" srcId="{A5EA4C4E-A0C1-4E8C-8D56-C338DE8FFA9C}" destId="{4358CAFF-C53B-4610-981E-8CAC47E69FB7}" srcOrd="8" destOrd="0" presId="urn:microsoft.com/office/officeart/2008/layout/HexagonCluster"/>
    <dgm:cxn modelId="{D01C3652-9744-4560-964A-0B333F4826D6}" type="presParOf" srcId="{4358CAFF-C53B-4610-981E-8CAC47E69FB7}" destId="{9B5C92B3-D42A-4C6E-8355-B37E5ED4B1CE}" srcOrd="0" destOrd="0" presId="urn:microsoft.com/office/officeart/2008/layout/HexagonCluster"/>
    <dgm:cxn modelId="{6096105B-4C15-424E-B60D-12AC443A3722}" type="presParOf" srcId="{A5EA4C4E-A0C1-4E8C-8D56-C338DE8FFA9C}" destId="{7D36DD08-F683-4FC8-AB9C-C1F66C48F210}" srcOrd="9" destOrd="0" presId="urn:microsoft.com/office/officeart/2008/layout/HexagonCluster"/>
    <dgm:cxn modelId="{A0C9AF49-941B-48AB-99BE-C8D9C1887586}" type="presParOf" srcId="{7D36DD08-F683-4FC8-AB9C-C1F66C48F210}" destId="{B4AEBCB6-C1C8-4B60-9CEA-E094CBF3539C}" srcOrd="0" destOrd="0" presId="urn:microsoft.com/office/officeart/2008/layout/HexagonCluster"/>
    <dgm:cxn modelId="{74A930D7-88E5-4F49-9CFC-B46C32046DD3}" type="presParOf" srcId="{A5EA4C4E-A0C1-4E8C-8D56-C338DE8FFA9C}" destId="{CB10196B-1A41-4445-A672-8BEFAF14632E}" srcOrd="10" destOrd="0" presId="urn:microsoft.com/office/officeart/2008/layout/HexagonCluster"/>
    <dgm:cxn modelId="{229E6634-698A-4D03-A63B-0AD02F4BBDA9}" type="presParOf" srcId="{CB10196B-1A41-4445-A672-8BEFAF14632E}" destId="{E9AC795C-4586-4FB7-B10A-C9B77421E9D6}" srcOrd="0" destOrd="0" presId="urn:microsoft.com/office/officeart/2008/layout/HexagonCluster"/>
    <dgm:cxn modelId="{7D396529-D891-414C-A002-E684FE159FD3}" type="presParOf" srcId="{A5EA4C4E-A0C1-4E8C-8D56-C338DE8FFA9C}" destId="{901683B2-FBF5-49B7-8D44-BAC2984A1AD8}" srcOrd="11" destOrd="0" presId="urn:microsoft.com/office/officeart/2008/layout/HexagonCluster"/>
    <dgm:cxn modelId="{6FC89A81-7595-499F-A602-9ABFDB1E319E}" type="presParOf" srcId="{901683B2-FBF5-49B7-8D44-BAC2984A1AD8}" destId="{CCAAD231-FC31-48A0-AF6D-E240E7EC3FB3}" srcOrd="0" destOrd="0" presId="urn:microsoft.com/office/officeart/2008/layout/Hexagon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951208-E8B1-4663-B08B-1FCB39FEA2D8}" type="doc">
      <dgm:prSet loTypeId="urn:microsoft.com/office/officeart/2005/8/layout/venn1" loCatId="relationship" qsTypeId="urn:microsoft.com/office/officeart/2005/8/quickstyle/simple1" qsCatId="simple" csTypeId="urn:microsoft.com/office/officeart/2005/8/colors/accent1_2" csCatId="accent1" phldr="1"/>
      <dgm:spPr/>
    </dgm:pt>
    <dgm:pt modelId="{7A32DDAA-6C2A-4228-88CD-DD50BA0C1CF0}">
      <dgm:prSet phldrT="[Text]" custT="1"/>
      <dgm:spPr/>
      <dgm:t>
        <a:bodyPr/>
        <a:lstStyle/>
        <a:p>
          <a:r>
            <a:rPr lang="en-US" sz="2000" b="1" dirty="0" smtClean="0"/>
            <a:t>Personal</a:t>
          </a:r>
          <a:endParaRPr lang="en-US" sz="2000" b="1" dirty="0"/>
        </a:p>
      </dgm:t>
    </dgm:pt>
    <dgm:pt modelId="{08242AF2-CB12-4681-BD1E-1BC954542FB5}" type="parTrans" cxnId="{7429E4A8-C1D3-4DE2-9BFD-5A9CEB613912}">
      <dgm:prSet/>
      <dgm:spPr/>
      <dgm:t>
        <a:bodyPr/>
        <a:lstStyle/>
        <a:p>
          <a:endParaRPr lang="en-US"/>
        </a:p>
      </dgm:t>
    </dgm:pt>
    <dgm:pt modelId="{B763EF2E-B819-41A0-8C8B-C9C9E51F9A59}" type="sibTrans" cxnId="{7429E4A8-C1D3-4DE2-9BFD-5A9CEB613912}">
      <dgm:prSet/>
      <dgm:spPr/>
      <dgm:t>
        <a:bodyPr/>
        <a:lstStyle/>
        <a:p>
          <a:endParaRPr lang="en-US"/>
        </a:p>
      </dgm:t>
    </dgm:pt>
    <dgm:pt modelId="{0AB1EC08-BD71-4C34-9D49-4013126D2CC8}">
      <dgm:prSet phldrT="[Text]" custT="1"/>
      <dgm:spPr/>
      <dgm:t>
        <a:bodyPr/>
        <a:lstStyle/>
        <a:p>
          <a:r>
            <a:rPr lang="en-US" sz="2000" b="1" dirty="0" smtClean="0"/>
            <a:t>Organizational</a:t>
          </a:r>
          <a:endParaRPr lang="en-US" sz="2000" b="1" dirty="0"/>
        </a:p>
      </dgm:t>
    </dgm:pt>
    <dgm:pt modelId="{79A86BD3-88BE-45CA-9BAB-F7B86F3F2C4F}" type="parTrans" cxnId="{8F90C7B8-1AE3-4021-A717-22EF9629DDAD}">
      <dgm:prSet/>
      <dgm:spPr/>
      <dgm:t>
        <a:bodyPr/>
        <a:lstStyle/>
        <a:p>
          <a:endParaRPr lang="en-US"/>
        </a:p>
      </dgm:t>
    </dgm:pt>
    <dgm:pt modelId="{8964CB93-9904-4A98-9CD4-8D4AC98D71D4}" type="sibTrans" cxnId="{8F90C7B8-1AE3-4021-A717-22EF9629DDAD}">
      <dgm:prSet/>
      <dgm:spPr/>
      <dgm:t>
        <a:bodyPr/>
        <a:lstStyle/>
        <a:p>
          <a:endParaRPr lang="en-US"/>
        </a:p>
      </dgm:t>
    </dgm:pt>
    <dgm:pt modelId="{390D7AED-216B-4C73-B382-D40305DB9B89}">
      <dgm:prSet phldrT="[Text]" custT="1"/>
      <dgm:spPr/>
      <dgm:t>
        <a:bodyPr/>
        <a:lstStyle/>
        <a:p>
          <a:r>
            <a:rPr lang="en-US" sz="2000" b="1" dirty="0" smtClean="0"/>
            <a:t>Role</a:t>
          </a:r>
          <a:endParaRPr lang="en-US" sz="2000" b="1" dirty="0"/>
        </a:p>
      </dgm:t>
    </dgm:pt>
    <dgm:pt modelId="{B5FE2186-CB5D-47DF-BD91-6DEFF2F9AAAB}" type="parTrans" cxnId="{97144680-83E2-4DF6-AC3C-E46BDF36A287}">
      <dgm:prSet/>
      <dgm:spPr/>
      <dgm:t>
        <a:bodyPr/>
        <a:lstStyle/>
        <a:p>
          <a:endParaRPr lang="en-US"/>
        </a:p>
      </dgm:t>
    </dgm:pt>
    <dgm:pt modelId="{D55008D5-8985-48DA-93E2-DCC0279FCE32}" type="sibTrans" cxnId="{97144680-83E2-4DF6-AC3C-E46BDF36A287}">
      <dgm:prSet/>
      <dgm:spPr/>
      <dgm:t>
        <a:bodyPr/>
        <a:lstStyle/>
        <a:p>
          <a:endParaRPr lang="en-US"/>
        </a:p>
      </dgm:t>
    </dgm:pt>
    <dgm:pt modelId="{C061B417-0236-4334-9BCD-85BF54609388}" type="pres">
      <dgm:prSet presAssocID="{B0951208-E8B1-4663-B08B-1FCB39FEA2D8}" presName="compositeShape" presStyleCnt="0">
        <dgm:presLayoutVars>
          <dgm:chMax val="7"/>
          <dgm:dir/>
          <dgm:resizeHandles val="exact"/>
        </dgm:presLayoutVars>
      </dgm:prSet>
      <dgm:spPr/>
    </dgm:pt>
    <dgm:pt modelId="{F1B5F215-A12C-422D-8919-FD8ED3626147}" type="pres">
      <dgm:prSet presAssocID="{7A32DDAA-6C2A-4228-88CD-DD50BA0C1CF0}" presName="circ1" presStyleLbl="vennNode1" presStyleIdx="0" presStyleCnt="3" custScaleX="127833" custScaleY="120749"/>
      <dgm:spPr/>
      <dgm:t>
        <a:bodyPr/>
        <a:lstStyle/>
        <a:p>
          <a:endParaRPr lang="en-US"/>
        </a:p>
      </dgm:t>
    </dgm:pt>
    <dgm:pt modelId="{E34FB65C-8401-4146-BDF4-F71D31910021}" type="pres">
      <dgm:prSet presAssocID="{7A32DDAA-6C2A-4228-88CD-DD50BA0C1CF0}" presName="circ1Tx" presStyleLbl="revTx" presStyleIdx="0" presStyleCnt="0">
        <dgm:presLayoutVars>
          <dgm:chMax val="0"/>
          <dgm:chPref val="0"/>
          <dgm:bulletEnabled val="1"/>
        </dgm:presLayoutVars>
      </dgm:prSet>
      <dgm:spPr/>
      <dgm:t>
        <a:bodyPr/>
        <a:lstStyle/>
        <a:p>
          <a:endParaRPr lang="en-US"/>
        </a:p>
      </dgm:t>
    </dgm:pt>
    <dgm:pt modelId="{E3AC78D0-6B22-483F-A441-63C82A362C70}" type="pres">
      <dgm:prSet presAssocID="{0AB1EC08-BD71-4C34-9D49-4013126D2CC8}" presName="circ2" presStyleLbl="vennNode1" presStyleIdx="1" presStyleCnt="3" custScaleX="127833" custScaleY="120749"/>
      <dgm:spPr/>
      <dgm:t>
        <a:bodyPr/>
        <a:lstStyle/>
        <a:p>
          <a:endParaRPr lang="en-US"/>
        </a:p>
      </dgm:t>
    </dgm:pt>
    <dgm:pt modelId="{48B6184B-5F0C-4C7B-A054-50514F6788D7}" type="pres">
      <dgm:prSet presAssocID="{0AB1EC08-BD71-4C34-9D49-4013126D2CC8}" presName="circ2Tx" presStyleLbl="revTx" presStyleIdx="0" presStyleCnt="0">
        <dgm:presLayoutVars>
          <dgm:chMax val="0"/>
          <dgm:chPref val="0"/>
          <dgm:bulletEnabled val="1"/>
        </dgm:presLayoutVars>
      </dgm:prSet>
      <dgm:spPr/>
      <dgm:t>
        <a:bodyPr/>
        <a:lstStyle/>
        <a:p>
          <a:endParaRPr lang="en-US"/>
        </a:p>
      </dgm:t>
    </dgm:pt>
    <dgm:pt modelId="{5DEE58BE-ECB2-4578-BD37-4B097C48BE07}" type="pres">
      <dgm:prSet presAssocID="{390D7AED-216B-4C73-B382-D40305DB9B89}" presName="circ3" presStyleLbl="vennNode1" presStyleIdx="2" presStyleCnt="3" custScaleX="127833" custScaleY="120749"/>
      <dgm:spPr/>
      <dgm:t>
        <a:bodyPr/>
        <a:lstStyle/>
        <a:p>
          <a:endParaRPr lang="en-US"/>
        </a:p>
      </dgm:t>
    </dgm:pt>
    <dgm:pt modelId="{D81BE85F-C1BB-4CD1-AE6C-A3DD3E40DB3F}" type="pres">
      <dgm:prSet presAssocID="{390D7AED-216B-4C73-B382-D40305DB9B89}" presName="circ3Tx" presStyleLbl="revTx" presStyleIdx="0" presStyleCnt="0">
        <dgm:presLayoutVars>
          <dgm:chMax val="0"/>
          <dgm:chPref val="0"/>
          <dgm:bulletEnabled val="1"/>
        </dgm:presLayoutVars>
      </dgm:prSet>
      <dgm:spPr/>
      <dgm:t>
        <a:bodyPr/>
        <a:lstStyle/>
        <a:p>
          <a:endParaRPr lang="en-US"/>
        </a:p>
      </dgm:t>
    </dgm:pt>
  </dgm:ptLst>
  <dgm:cxnLst>
    <dgm:cxn modelId="{35D8EED3-84C7-4658-9520-F6034C60763D}" type="presOf" srcId="{7A32DDAA-6C2A-4228-88CD-DD50BA0C1CF0}" destId="{E34FB65C-8401-4146-BDF4-F71D31910021}" srcOrd="1" destOrd="0" presId="urn:microsoft.com/office/officeart/2005/8/layout/venn1"/>
    <dgm:cxn modelId="{535108F4-DBA6-4303-8CE4-C6A94F194B74}" type="presOf" srcId="{B0951208-E8B1-4663-B08B-1FCB39FEA2D8}" destId="{C061B417-0236-4334-9BCD-85BF54609388}" srcOrd="0" destOrd="0" presId="urn:microsoft.com/office/officeart/2005/8/layout/venn1"/>
    <dgm:cxn modelId="{FD0C2244-6485-418D-8250-5685DB38797C}" type="presOf" srcId="{390D7AED-216B-4C73-B382-D40305DB9B89}" destId="{5DEE58BE-ECB2-4578-BD37-4B097C48BE07}" srcOrd="0" destOrd="0" presId="urn:microsoft.com/office/officeart/2005/8/layout/venn1"/>
    <dgm:cxn modelId="{5D941EE1-3810-469F-82B4-E0175B62CE29}" type="presOf" srcId="{390D7AED-216B-4C73-B382-D40305DB9B89}" destId="{D81BE85F-C1BB-4CD1-AE6C-A3DD3E40DB3F}" srcOrd="1" destOrd="0" presId="urn:microsoft.com/office/officeart/2005/8/layout/venn1"/>
    <dgm:cxn modelId="{7056F255-8560-4356-9491-EC33B35F0D9A}" type="presOf" srcId="{0AB1EC08-BD71-4C34-9D49-4013126D2CC8}" destId="{48B6184B-5F0C-4C7B-A054-50514F6788D7}" srcOrd="1" destOrd="0" presId="urn:microsoft.com/office/officeart/2005/8/layout/venn1"/>
    <dgm:cxn modelId="{F6C1BDD1-F869-4A07-92D6-015540B03630}" type="presOf" srcId="{0AB1EC08-BD71-4C34-9D49-4013126D2CC8}" destId="{E3AC78D0-6B22-483F-A441-63C82A362C70}" srcOrd="0" destOrd="0" presId="urn:microsoft.com/office/officeart/2005/8/layout/venn1"/>
    <dgm:cxn modelId="{97144680-83E2-4DF6-AC3C-E46BDF36A287}" srcId="{B0951208-E8B1-4663-B08B-1FCB39FEA2D8}" destId="{390D7AED-216B-4C73-B382-D40305DB9B89}" srcOrd="2" destOrd="0" parTransId="{B5FE2186-CB5D-47DF-BD91-6DEFF2F9AAAB}" sibTransId="{D55008D5-8985-48DA-93E2-DCC0279FCE32}"/>
    <dgm:cxn modelId="{EF77F4D7-8BB5-4CC0-9D9A-2BA2B64C1E05}" type="presOf" srcId="{7A32DDAA-6C2A-4228-88CD-DD50BA0C1CF0}" destId="{F1B5F215-A12C-422D-8919-FD8ED3626147}" srcOrd="0" destOrd="0" presId="urn:microsoft.com/office/officeart/2005/8/layout/venn1"/>
    <dgm:cxn modelId="{8F90C7B8-1AE3-4021-A717-22EF9629DDAD}" srcId="{B0951208-E8B1-4663-B08B-1FCB39FEA2D8}" destId="{0AB1EC08-BD71-4C34-9D49-4013126D2CC8}" srcOrd="1" destOrd="0" parTransId="{79A86BD3-88BE-45CA-9BAB-F7B86F3F2C4F}" sibTransId="{8964CB93-9904-4A98-9CD4-8D4AC98D71D4}"/>
    <dgm:cxn modelId="{7429E4A8-C1D3-4DE2-9BFD-5A9CEB613912}" srcId="{B0951208-E8B1-4663-B08B-1FCB39FEA2D8}" destId="{7A32DDAA-6C2A-4228-88CD-DD50BA0C1CF0}" srcOrd="0" destOrd="0" parTransId="{08242AF2-CB12-4681-BD1E-1BC954542FB5}" sibTransId="{B763EF2E-B819-41A0-8C8B-C9C9E51F9A59}"/>
    <dgm:cxn modelId="{32CE4F62-F88E-4DAF-A5B2-CAF927FCC6E6}" type="presParOf" srcId="{C061B417-0236-4334-9BCD-85BF54609388}" destId="{F1B5F215-A12C-422D-8919-FD8ED3626147}" srcOrd="0" destOrd="0" presId="urn:microsoft.com/office/officeart/2005/8/layout/venn1"/>
    <dgm:cxn modelId="{230F7441-2845-41CC-B91A-62E2887BAFC3}" type="presParOf" srcId="{C061B417-0236-4334-9BCD-85BF54609388}" destId="{E34FB65C-8401-4146-BDF4-F71D31910021}" srcOrd="1" destOrd="0" presId="urn:microsoft.com/office/officeart/2005/8/layout/venn1"/>
    <dgm:cxn modelId="{05DD1F94-CFE9-4FE6-93B6-308D72831B25}" type="presParOf" srcId="{C061B417-0236-4334-9BCD-85BF54609388}" destId="{E3AC78D0-6B22-483F-A441-63C82A362C70}" srcOrd="2" destOrd="0" presId="urn:microsoft.com/office/officeart/2005/8/layout/venn1"/>
    <dgm:cxn modelId="{B8368BEB-9335-4A05-ADB3-FD3F786840DE}" type="presParOf" srcId="{C061B417-0236-4334-9BCD-85BF54609388}" destId="{48B6184B-5F0C-4C7B-A054-50514F6788D7}" srcOrd="3" destOrd="0" presId="urn:microsoft.com/office/officeart/2005/8/layout/venn1"/>
    <dgm:cxn modelId="{DB90F3A0-5A13-4942-9C29-CAE38289B0F5}" type="presParOf" srcId="{C061B417-0236-4334-9BCD-85BF54609388}" destId="{5DEE58BE-ECB2-4578-BD37-4B097C48BE07}" srcOrd="4" destOrd="0" presId="urn:microsoft.com/office/officeart/2005/8/layout/venn1"/>
    <dgm:cxn modelId="{041404D7-73E4-4D4E-816D-E737D9AE4B11}" type="presParOf" srcId="{C061B417-0236-4334-9BCD-85BF54609388}" destId="{D81BE85F-C1BB-4CD1-AE6C-A3DD3E40DB3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31E7F-A2F3-48D8-880C-CD3BBA13A977}">
      <dsp:nvSpPr>
        <dsp:cNvPr id="0" name=""/>
        <dsp:cNvSpPr/>
      </dsp:nvSpPr>
      <dsp:spPr>
        <a:xfrm>
          <a:off x="228600" y="0"/>
          <a:ext cx="5638800" cy="406400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Purpose</a:t>
          </a:r>
          <a:endParaRPr lang="en-US" sz="2400" kern="1200" dirty="0"/>
        </a:p>
      </dsp:txBody>
      <dsp:txXfrm>
        <a:off x="2259695" y="203200"/>
        <a:ext cx="1576608" cy="609600"/>
      </dsp:txXfrm>
    </dsp:sp>
    <dsp:sp modelId="{D36E575F-3499-448B-BCC5-2A7BE48D0116}">
      <dsp:nvSpPr>
        <dsp:cNvPr id="0" name=""/>
        <dsp:cNvSpPr/>
      </dsp:nvSpPr>
      <dsp:spPr>
        <a:xfrm>
          <a:off x="761999" y="812799"/>
          <a:ext cx="4572000" cy="325120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Information</a:t>
          </a:r>
          <a:endParaRPr lang="en-US" sz="2000" kern="1200" dirty="0"/>
        </a:p>
      </dsp:txBody>
      <dsp:txXfrm>
        <a:off x="2249043" y="1007871"/>
        <a:ext cx="1597914" cy="585216"/>
      </dsp:txXfrm>
    </dsp:sp>
    <dsp:sp modelId="{A8D560AC-2D89-47E5-BB22-3D6382C38248}">
      <dsp:nvSpPr>
        <dsp:cNvPr id="0" name=""/>
        <dsp:cNvSpPr/>
      </dsp:nvSpPr>
      <dsp:spPr>
        <a:xfrm>
          <a:off x="1752600" y="1625599"/>
          <a:ext cx="2590800" cy="243840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Industrial</a:t>
          </a:r>
          <a:endParaRPr lang="en-US" sz="1800" kern="1200" dirty="0"/>
        </a:p>
      </dsp:txBody>
      <dsp:txXfrm>
        <a:off x="2444343" y="1808479"/>
        <a:ext cx="1207312" cy="548640"/>
      </dsp:txXfrm>
    </dsp:sp>
    <dsp:sp modelId="{7D0B99A4-854B-4C39-AA5E-8CCD10016E2C}">
      <dsp:nvSpPr>
        <dsp:cNvPr id="0" name=""/>
        <dsp:cNvSpPr/>
      </dsp:nvSpPr>
      <dsp:spPr>
        <a:xfrm>
          <a:off x="2235200" y="2438399"/>
          <a:ext cx="1625600" cy="162560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t>Agrarian</a:t>
          </a:r>
          <a:endParaRPr lang="en-US" sz="1600" kern="1200" dirty="0"/>
        </a:p>
      </dsp:txBody>
      <dsp:txXfrm>
        <a:off x="2473263" y="2844799"/>
        <a:ext cx="1149472" cy="812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5F215-A12C-422D-8919-FD8ED3626147}">
      <dsp:nvSpPr>
        <dsp:cNvPr id="0" name=""/>
        <dsp:cNvSpPr/>
      </dsp:nvSpPr>
      <dsp:spPr>
        <a:xfrm>
          <a:off x="2330300" y="-134886"/>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Personal</a:t>
          </a:r>
          <a:endParaRPr lang="en-US" sz="2000" b="1" kern="1200" dirty="0"/>
        </a:p>
      </dsp:txBody>
      <dsp:txXfrm>
        <a:off x="2745206" y="379500"/>
        <a:ext cx="2281986" cy="1322710"/>
      </dsp:txXfrm>
    </dsp:sp>
    <dsp:sp modelId="{E3AC78D0-6B22-483F-A441-63C82A362C70}">
      <dsp:nvSpPr>
        <dsp:cNvPr id="0" name=""/>
        <dsp:cNvSpPr/>
      </dsp:nvSpPr>
      <dsp:spPr>
        <a:xfrm>
          <a:off x="3208665" y="1386531"/>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Organizational</a:t>
          </a:r>
          <a:endParaRPr lang="en-US" sz="2000" b="1" kern="1200" dirty="0"/>
        </a:p>
      </dsp:txBody>
      <dsp:txXfrm>
        <a:off x="4160357" y="2145864"/>
        <a:ext cx="1867079" cy="1616645"/>
      </dsp:txXfrm>
    </dsp:sp>
    <dsp:sp modelId="{5DEE58BE-ECB2-4578-BD37-4B097C48BE07}">
      <dsp:nvSpPr>
        <dsp:cNvPr id="0" name=""/>
        <dsp:cNvSpPr/>
      </dsp:nvSpPr>
      <dsp:spPr>
        <a:xfrm>
          <a:off x="1451934" y="1386531"/>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Role</a:t>
          </a:r>
          <a:endParaRPr lang="en-US" sz="2000" b="1" kern="1200" dirty="0"/>
        </a:p>
      </dsp:txBody>
      <dsp:txXfrm>
        <a:off x="1744962" y="2145864"/>
        <a:ext cx="1867079" cy="16166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B9A8-22C4-449D-9AF9-E1209A419373}">
      <dsp:nvSpPr>
        <dsp:cNvPr id="0" name=""/>
        <dsp:cNvSpPr/>
      </dsp:nvSpPr>
      <dsp:spPr>
        <a:xfrm>
          <a:off x="2577096" y="1561096"/>
          <a:ext cx="941806" cy="941806"/>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t>21</a:t>
          </a:r>
          <a:r>
            <a:rPr lang="en-US" sz="1200" b="1" kern="1200" baseline="30000" dirty="0" smtClean="0"/>
            <a:t>st</a:t>
          </a:r>
          <a:r>
            <a:rPr lang="en-US" sz="1200" b="1" kern="1200" dirty="0" smtClean="0"/>
            <a:t> Century Economy</a:t>
          </a:r>
          <a:endParaRPr lang="en-US" sz="1200" b="1" kern="1200" dirty="0"/>
        </a:p>
      </dsp:txBody>
      <dsp:txXfrm>
        <a:off x="2715020" y="1699020"/>
        <a:ext cx="665958" cy="665958"/>
      </dsp:txXfrm>
    </dsp:sp>
    <dsp:sp modelId="{67766869-E2E3-4479-9D49-4C6C04E2854E}">
      <dsp:nvSpPr>
        <dsp:cNvPr id="0" name=""/>
        <dsp:cNvSpPr/>
      </dsp:nvSpPr>
      <dsp:spPr>
        <a:xfrm rot="16200000">
          <a:off x="2947311" y="1216271"/>
          <a:ext cx="201377" cy="321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77518" y="1310696"/>
        <a:ext cx="140964" cy="192656"/>
      </dsp:txXfrm>
    </dsp:sp>
    <dsp:sp modelId="{F78C7D79-4AA7-49DE-9E15-06281A5F59F0}">
      <dsp:nvSpPr>
        <dsp:cNvPr id="0" name=""/>
        <dsp:cNvSpPr/>
      </dsp:nvSpPr>
      <dsp:spPr>
        <a:xfrm>
          <a:off x="2459370" y="3881"/>
          <a:ext cx="1177258" cy="117725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Technology </a:t>
          </a:r>
          <a:endParaRPr lang="en-US" sz="1100" kern="1200" dirty="0"/>
        </a:p>
      </dsp:txBody>
      <dsp:txXfrm>
        <a:off x="2631775" y="176286"/>
        <a:ext cx="832448" cy="832448"/>
      </dsp:txXfrm>
    </dsp:sp>
    <dsp:sp modelId="{AB002219-D170-450F-9517-4B7F804F6C46}">
      <dsp:nvSpPr>
        <dsp:cNvPr id="0" name=""/>
        <dsp:cNvSpPr/>
      </dsp:nvSpPr>
      <dsp:spPr>
        <a:xfrm>
          <a:off x="3602493" y="1871453"/>
          <a:ext cx="201377" cy="321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602493" y="1935671"/>
        <a:ext cx="140964" cy="192656"/>
      </dsp:txXfrm>
    </dsp:sp>
    <dsp:sp modelId="{F79F7BCC-498E-4682-94AD-2CDC23602089}">
      <dsp:nvSpPr>
        <dsp:cNvPr id="0" name=""/>
        <dsp:cNvSpPr/>
      </dsp:nvSpPr>
      <dsp:spPr>
        <a:xfrm>
          <a:off x="3898860" y="1443370"/>
          <a:ext cx="1177258" cy="117725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Wealth Distribution Balancing Act</a:t>
          </a:r>
          <a:endParaRPr lang="en-US" sz="1100" kern="1200" dirty="0"/>
        </a:p>
      </dsp:txBody>
      <dsp:txXfrm>
        <a:off x="4071265" y="1615775"/>
        <a:ext cx="832448" cy="832448"/>
      </dsp:txXfrm>
    </dsp:sp>
    <dsp:sp modelId="{BC7C7BDE-77B0-4E50-B18A-2A1BDBC0231B}">
      <dsp:nvSpPr>
        <dsp:cNvPr id="0" name=""/>
        <dsp:cNvSpPr/>
      </dsp:nvSpPr>
      <dsp:spPr>
        <a:xfrm rot="5400000">
          <a:off x="2947311" y="2526636"/>
          <a:ext cx="201377" cy="321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977518" y="2560648"/>
        <a:ext cx="140964" cy="192656"/>
      </dsp:txXfrm>
    </dsp:sp>
    <dsp:sp modelId="{727E4F05-0661-482B-AEF6-592E805AACAE}">
      <dsp:nvSpPr>
        <dsp:cNvPr id="0" name=""/>
        <dsp:cNvSpPr/>
      </dsp:nvSpPr>
      <dsp:spPr>
        <a:xfrm>
          <a:off x="2459370" y="2882860"/>
          <a:ext cx="1177258" cy="117725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Business Models</a:t>
          </a:r>
          <a:endParaRPr lang="en-US" sz="1100" kern="1200" dirty="0"/>
        </a:p>
      </dsp:txBody>
      <dsp:txXfrm>
        <a:off x="2631775" y="3055265"/>
        <a:ext cx="832448" cy="832448"/>
      </dsp:txXfrm>
    </dsp:sp>
    <dsp:sp modelId="{AE9E5472-ECF0-49AA-B2D3-862D4405AE94}">
      <dsp:nvSpPr>
        <dsp:cNvPr id="0" name=""/>
        <dsp:cNvSpPr/>
      </dsp:nvSpPr>
      <dsp:spPr>
        <a:xfrm rot="10800000">
          <a:off x="2292128" y="1871453"/>
          <a:ext cx="201377" cy="3210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2352541" y="1935671"/>
        <a:ext cx="140964" cy="192656"/>
      </dsp:txXfrm>
    </dsp:sp>
    <dsp:sp modelId="{EA31942F-DAAA-4B5B-9452-26BEAE6C08AB}">
      <dsp:nvSpPr>
        <dsp:cNvPr id="0" name=""/>
        <dsp:cNvSpPr/>
      </dsp:nvSpPr>
      <dsp:spPr>
        <a:xfrm>
          <a:off x="1019881" y="1443370"/>
          <a:ext cx="1177258" cy="1177258"/>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Non-Traditional Go-to-Market</a:t>
          </a:r>
        </a:p>
        <a:p>
          <a:pPr lvl="0" algn="ctr" defTabSz="488950">
            <a:lnSpc>
              <a:spcPct val="90000"/>
            </a:lnSpc>
            <a:spcBef>
              <a:spcPct val="0"/>
            </a:spcBef>
            <a:spcAft>
              <a:spcPct val="35000"/>
            </a:spcAft>
          </a:pPr>
          <a:r>
            <a:rPr lang="en-US" sz="1100" kern="1200" dirty="0" smtClean="0"/>
            <a:t>Strategies</a:t>
          </a:r>
          <a:endParaRPr lang="en-US" sz="1100" kern="1200" dirty="0"/>
        </a:p>
      </dsp:txBody>
      <dsp:txXfrm>
        <a:off x="1192286" y="1615775"/>
        <a:ext cx="832448" cy="8324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F7FA2-680B-4E04-9C89-819A6B72D8E0}">
      <dsp:nvSpPr>
        <dsp:cNvPr id="0" name=""/>
        <dsp:cNvSpPr/>
      </dsp:nvSpPr>
      <dsp:spPr>
        <a:xfrm>
          <a:off x="4696310" y="40986"/>
          <a:ext cx="1376436" cy="13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r>
            <a:rPr lang="en-US" sz="1400" b="1" i="1" kern="1200" dirty="0" smtClean="0">
              <a:solidFill>
                <a:srgbClr val="FFFF00"/>
              </a:solidFill>
            </a:rPr>
            <a:t>Collaboration </a:t>
          </a:r>
          <a:endParaRPr lang="en-US" sz="1400" b="1" i="1" kern="1200" dirty="0">
            <a:solidFill>
              <a:srgbClr val="FFFF00"/>
            </a:solidFill>
          </a:endParaRPr>
        </a:p>
      </dsp:txBody>
      <dsp:txXfrm>
        <a:off x="4696310" y="40986"/>
        <a:ext cx="1376436" cy="1376436"/>
      </dsp:txXfrm>
    </dsp:sp>
    <dsp:sp modelId="{0AB7A364-55E2-4CC0-A973-A712068C1A7A}">
      <dsp:nvSpPr>
        <dsp:cNvPr id="0" name=""/>
        <dsp:cNvSpPr/>
      </dsp:nvSpPr>
      <dsp:spPr>
        <a:xfrm>
          <a:off x="1457996" y="1113"/>
          <a:ext cx="5161206" cy="5161206"/>
        </a:xfrm>
        <a:prstGeom prst="circularArrow">
          <a:avLst>
            <a:gd name="adj1" fmla="val 5200"/>
            <a:gd name="adj2" fmla="val 335933"/>
            <a:gd name="adj3" fmla="val 21293160"/>
            <a:gd name="adj4" fmla="val 19766311"/>
            <a:gd name="adj5" fmla="val 6067"/>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37038FC-FC58-4EC7-B005-257953B07288}">
      <dsp:nvSpPr>
        <dsp:cNvPr id="0" name=""/>
        <dsp:cNvSpPr/>
      </dsp:nvSpPr>
      <dsp:spPr>
        <a:xfrm>
          <a:off x="5528139" y="2601094"/>
          <a:ext cx="1376436" cy="13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r>
            <a:rPr lang="en-US" sz="1400" b="1" i="1" kern="1200" dirty="0" smtClean="0">
              <a:solidFill>
                <a:srgbClr val="FFFF00"/>
              </a:solidFill>
            </a:rPr>
            <a:t>Collaboration </a:t>
          </a:r>
          <a:endParaRPr lang="en-US" sz="1400" b="1" i="1" kern="1200" dirty="0">
            <a:solidFill>
              <a:srgbClr val="FFFF00"/>
            </a:solidFill>
          </a:endParaRPr>
        </a:p>
      </dsp:txBody>
      <dsp:txXfrm>
        <a:off x="5528139" y="2601094"/>
        <a:ext cx="1376436" cy="1376436"/>
      </dsp:txXfrm>
    </dsp:sp>
    <dsp:sp modelId="{749E9D11-1019-4227-806F-6AC21E668DBC}">
      <dsp:nvSpPr>
        <dsp:cNvPr id="0" name=""/>
        <dsp:cNvSpPr/>
      </dsp:nvSpPr>
      <dsp:spPr>
        <a:xfrm>
          <a:off x="1457996" y="1113"/>
          <a:ext cx="5161206" cy="5161206"/>
        </a:xfrm>
        <a:prstGeom prst="circularArrow">
          <a:avLst>
            <a:gd name="adj1" fmla="val 5200"/>
            <a:gd name="adj2" fmla="val 335933"/>
            <a:gd name="adj3" fmla="val 4014613"/>
            <a:gd name="adj4" fmla="val 2253511"/>
            <a:gd name="adj5" fmla="val 6067"/>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00A0274-ADC0-43EB-8916-F07F43802A1D}">
      <dsp:nvSpPr>
        <dsp:cNvPr id="0" name=""/>
        <dsp:cNvSpPr/>
      </dsp:nvSpPr>
      <dsp:spPr>
        <a:xfrm>
          <a:off x="3350381" y="4183328"/>
          <a:ext cx="1376436" cy="13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i="1" kern="1200" dirty="0" smtClean="0">
            <a:solidFill>
              <a:srgbClr val="FFFF00"/>
            </a:solidFill>
          </a:endParaRPr>
        </a:p>
        <a:p>
          <a:pPr lvl="0" algn="ctr" defTabSz="622300">
            <a:lnSpc>
              <a:spcPct val="90000"/>
            </a:lnSpc>
            <a:spcBef>
              <a:spcPct val="0"/>
            </a:spcBef>
            <a:spcAft>
              <a:spcPct val="35000"/>
            </a:spcAft>
          </a:pPr>
          <a:r>
            <a:rPr lang="en-US" sz="1400" b="1" i="1" kern="1200" dirty="0" smtClean="0">
              <a:solidFill>
                <a:srgbClr val="FFFF00"/>
              </a:solidFill>
            </a:rPr>
            <a:t>. </a:t>
          </a:r>
          <a:endParaRPr lang="en-US" sz="1400" b="1" i="1" kern="1200" dirty="0">
            <a:solidFill>
              <a:srgbClr val="FFFF00"/>
            </a:solidFill>
          </a:endParaRPr>
        </a:p>
      </dsp:txBody>
      <dsp:txXfrm>
        <a:off x="3350381" y="4183328"/>
        <a:ext cx="1376436" cy="1376436"/>
      </dsp:txXfrm>
    </dsp:sp>
    <dsp:sp modelId="{A1118EDC-96BC-40FA-A727-4CB2A041AB9F}">
      <dsp:nvSpPr>
        <dsp:cNvPr id="0" name=""/>
        <dsp:cNvSpPr/>
      </dsp:nvSpPr>
      <dsp:spPr>
        <a:xfrm>
          <a:off x="1457996" y="1113"/>
          <a:ext cx="5161206" cy="5161206"/>
        </a:xfrm>
        <a:prstGeom prst="circularArrow">
          <a:avLst>
            <a:gd name="adj1" fmla="val 5200"/>
            <a:gd name="adj2" fmla="val 335933"/>
            <a:gd name="adj3" fmla="val 8210556"/>
            <a:gd name="adj4" fmla="val 6449454"/>
            <a:gd name="adj5" fmla="val 6067"/>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BDEF191-00C7-4665-A5CE-EED96BE37AD5}">
      <dsp:nvSpPr>
        <dsp:cNvPr id="0" name=""/>
        <dsp:cNvSpPr/>
      </dsp:nvSpPr>
      <dsp:spPr>
        <a:xfrm>
          <a:off x="1172623" y="2601094"/>
          <a:ext cx="1376436" cy="13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i="1" kern="1200" smtClean="0">
            <a:solidFill>
              <a:srgbClr val="FFFF00"/>
            </a:solidFill>
          </a:endParaRPr>
        </a:p>
        <a:p>
          <a:pPr lvl="0" algn="ctr" defTabSz="622300">
            <a:lnSpc>
              <a:spcPct val="90000"/>
            </a:lnSpc>
            <a:spcBef>
              <a:spcPct val="0"/>
            </a:spcBef>
            <a:spcAft>
              <a:spcPct val="35000"/>
            </a:spcAft>
          </a:pPr>
          <a:endParaRPr lang="en-US" sz="1400" b="1" i="1" kern="1200" smtClean="0">
            <a:solidFill>
              <a:srgbClr val="FFFF00"/>
            </a:solidFill>
          </a:endParaRPr>
        </a:p>
        <a:p>
          <a:pPr lvl="0" algn="ctr" defTabSz="622300">
            <a:lnSpc>
              <a:spcPct val="90000"/>
            </a:lnSpc>
            <a:spcBef>
              <a:spcPct val="0"/>
            </a:spcBef>
            <a:spcAft>
              <a:spcPct val="35000"/>
            </a:spcAft>
          </a:pPr>
          <a:endParaRPr lang="en-US" sz="1400" b="1" i="1" kern="1200" smtClean="0">
            <a:solidFill>
              <a:srgbClr val="FFFF00"/>
            </a:solidFill>
          </a:endParaRPr>
        </a:p>
        <a:p>
          <a:pPr lvl="0" algn="ctr" defTabSz="622300">
            <a:lnSpc>
              <a:spcPct val="90000"/>
            </a:lnSpc>
            <a:spcBef>
              <a:spcPct val="0"/>
            </a:spcBef>
            <a:spcAft>
              <a:spcPct val="35000"/>
            </a:spcAft>
          </a:pPr>
          <a:r>
            <a:rPr lang="en-US" sz="1400" b="1" i="1" kern="1200" smtClean="0">
              <a:solidFill>
                <a:srgbClr val="FFFF00"/>
              </a:solidFill>
            </a:rPr>
            <a:t>Collaboration </a:t>
          </a:r>
          <a:endParaRPr lang="en-US" sz="1400" b="1" i="1" kern="1200" dirty="0">
            <a:solidFill>
              <a:srgbClr val="FFFF00"/>
            </a:solidFill>
          </a:endParaRPr>
        </a:p>
      </dsp:txBody>
      <dsp:txXfrm>
        <a:off x="1172623" y="2601094"/>
        <a:ext cx="1376436" cy="1376436"/>
      </dsp:txXfrm>
    </dsp:sp>
    <dsp:sp modelId="{5CB6B5A0-D597-4760-A087-9D0BD0BE83C0}">
      <dsp:nvSpPr>
        <dsp:cNvPr id="0" name=""/>
        <dsp:cNvSpPr/>
      </dsp:nvSpPr>
      <dsp:spPr>
        <a:xfrm>
          <a:off x="1457996" y="1113"/>
          <a:ext cx="5161206" cy="5161206"/>
        </a:xfrm>
        <a:prstGeom prst="circularArrow">
          <a:avLst>
            <a:gd name="adj1" fmla="val 5200"/>
            <a:gd name="adj2" fmla="val 335933"/>
            <a:gd name="adj3" fmla="val 12297756"/>
            <a:gd name="adj4" fmla="val 10770907"/>
            <a:gd name="adj5" fmla="val 6067"/>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D9A4E95-EC36-4ADB-A628-16F22F05119A}">
      <dsp:nvSpPr>
        <dsp:cNvPr id="0" name=""/>
        <dsp:cNvSpPr/>
      </dsp:nvSpPr>
      <dsp:spPr>
        <a:xfrm>
          <a:off x="2004452" y="40986"/>
          <a:ext cx="1376436" cy="1376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i="1" kern="1200" smtClean="0">
              <a:solidFill>
                <a:srgbClr val="FFFF00"/>
              </a:solidFill>
            </a:rPr>
            <a:t>Collaboration</a:t>
          </a:r>
          <a:endParaRPr lang="en-US" sz="1400" b="1" i="1" kern="1200" dirty="0" smtClean="0">
            <a:solidFill>
              <a:srgbClr val="FFFF00"/>
            </a:solidFill>
          </a:endParaRPr>
        </a:p>
        <a:p>
          <a:pPr lvl="0" algn="ctr" defTabSz="622300">
            <a:lnSpc>
              <a:spcPct val="90000"/>
            </a:lnSpc>
            <a:spcBef>
              <a:spcPct val="0"/>
            </a:spcBef>
            <a:spcAft>
              <a:spcPct val="35000"/>
            </a:spcAft>
          </a:pPr>
          <a:endParaRPr lang="en-US" sz="1400" b="1" i="1" kern="1200" dirty="0">
            <a:solidFill>
              <a:srgbClr val="FFFF00"/>
            </a:solidFill>
          </a:endParaRPr>
        </a:p>
      </dsp:txBody>
      <dsp:txXfrm>
        <a:off x="2004452" y="40986"/>
        <a:ext cx="1376436" cy="1376436"/>
      </dsp:txXfrm>
    </dsp:sp>
    <dsp:sp modelId="{1536C218-61A4-4C63-A738-EE4F16FDF713}">
      <dsp:nvSpPr>
        <dsp:cNvPr id="0" name=""/>
        <dsp:cNvSpPr/>
      </dsp:nvSpPr>
      <dsp:spPr>
        <a:xfrm>
          <a:off x="1457996" y="1113"/>
          <a:ext cx="5161206" cy="5161206"/>
        </a:xfrm>
        <a:prstGeom prst="circularArrow">
          <a:avLst>
            <a:gd name="adj1" fmla="val 5200"/>
            <a:gd name="adj2" fmla="val 335933"/>
            <a:gd name="adj3" fmla="val 16865602"/>
            <a:gd name="adj4" fmla="val 15198465"/>
            <a:gd name="adj5" fmla="val 6067"/>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A3F2-3793-42B7-9FB1-7F63F75BB686}">
      <dsp:nvSpPr>
        <dsp:cNvPr id="0" name=""/>
        <dsp:cNvSpPr/>
      </dsp:nvSpPr>
      <dsp:spPr>
        <a:xfrm>
          <a:off x="1168517" y="2181732"/>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Hurst</a:t>
          </a:r>
          <a:endParaRPr lang="en-US" sz="2000" b="1" kern="1200" dirty="0"/>
        </a:p>
      </dsp:txBody>
      <dsp:txXfrm>
        <a:off x="1380650" y="2364627"/>
        <a:ext cx="942733" cy="812802"/>
      </dsp:txXfrm>
    </dsp:sp>
    <dsp:sp modelId="{375049AE-038C-48A8-9781-92CB913F87D5}">
      <dsp:nvSpPr>
        <dsp:cNvPr id="0" name=""/>
        <dsp:cNvSpPr/>
      </dsp:nvSpPr>
      <dsp:spPr>
        <a:xfrm>
          <a:off x="120403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41930D-61A0-41E4-901F-120F15E4127E}">
      <dsp:nvSpPr>
        <dsp:cNvPr id="0" name=""/>
        <dsp:cNvSpPr/>
      </dsp:nvSpPr>
      <dsp:spPr>
        <a:xfrm>
          <a:off x="0" y="1548687"/>
          <a:ext cx="1366999" cy="1178592"/>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7000" b="-37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369E2B-8B14-45E9-AE87-6CE43D90CB9D}">
      <dsp:nvSpPr>
        <dsp:cNvPr id="0" name=""/>
        <dsp:cNvSpPr/>
      </dsp:nvSpPr>
      <dsp:spPr>
        <a:xfrm>
          <a:off x="930630" y="257158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B152AA4-3F73-4F5B-B14C-27FA08F56B4F}">
      <dsp:nvSpPr>
        <dsp:cNvPr id="0" name=""/>
        <dsp:cNvSpPr/>
      </dsp:nvSpPr>
      <dsp:spPr>
        <a:xfrm>
          <a:off x="2333142" y="1534674"/>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Pauli</a:t>
          </a:r>
          <a:endParaRPr lang="en-US" sz="2000" b="1" kern="1200" dirty="0"/>
        </a:p>
      </dsp:txBody>
      <dsp:txXfrm>
        <a:off x="2545275" y="1717569"/>
        <a:ext cx="942733" cy="812802"/>
      </dsp:txXfrm>
    </dsp:sp>
    <dsp:sp modelId="{BD280CFB-2A1A-48A8-B05E-FCE18CDA52FC}">
      <dsp:nvSpPr>
        <dsp:cNvPr id="0" name=""/>
        <dsp:cNvSpPr/>
      </dsp:nvSpPr>
      <dsp:spPr>
        <a:xfrm>
          <a:off x="3267664" y="2556328"/>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84CD58-DF92-4790-A126-42C1478A4883}">
      <dsp:nvSpPr>
        <dsp:cNvPr id="0" name=""/>
        <dsp:cNvSpPr/>
      </dsp:nvSpPr>
      <dsp:spPr>
        <a:xfrm>
          <a:off x="3497768" y="2181732"/>
          <a:ext cx="1366999" cy="117859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6A571D-C022-4E71-AE67-F6E393B2F31B}">
      <dsp:nvSpPr>
        <dsp:cNvPr id="0" name=""/>
        <dsp:cNvSpPr/>
      </dsp:nvSpPr>
      <dsp:spPr>
        <a:xfrm>
          <a:off x="353328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B5C92B3-D42A-4C6E-8355-B37E5ED4B1CE}">
      <dsp:nvSpPr>
        <dsp:cNvPr id="0" name=""/>
        <dsp:cNvSpPr/>
      </dsp:nvSpPr>
      <dsp:spPr>
        <a:xfrm>
          <a:off x="1168517" y="890419"/>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b="1" kern="1200" dirty="0" err="1" smtClean="0"/>
            <a:t>Scharmer</a:t>
          </a:r>
          <a:endParaRPr lang="en-US" sz="1600" b="1" kern="1200" dirty="0"/>
        </a:p>
      </dsp:txBody>
      <dsp:txXfrm>
        <a:off x="1380650" y="1073314"/>
        <a:ext cx="942733" cy="812802"/>
      </dsp:txXfrm>
    </dsp:sp>
    <dsp:sp modelId="{B4AEBCB6-C1C8-4B60-9CEA-E094CBF3539C}">
      <dsp:nvSpPr>
        <dsp:cNvPr id="0" name=""/>
        <dsp:cNvSpPr/>
      </dsp:nvSpPr>
      <dsp:spPr>
        <a:xfrm>
          <a:off x="2095255" y="915952"/>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9AC795C-4586-4FB7-B10A-C9B77421E9D6}">
      <dsp:nvSpPr>
        <dsp:cNvPr id="0" name=""/>
        <dsp:cNvSpPr/>
      </dsp:nvSpPr>
      <dsp:spPr>
        <a:xfrm>
          <a:off x="2333142" y="246474"/>
          <a:ext cx="1366999" cy="117859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38000" b="-38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CAAD231-FC31-48A0-AF6D-E240E7EC3FB3}">
      <dsp:nvSpPr>
        <dsp:cNvPr id="0" name=""/>
        <dsp:cNvSpPr/>
      </dsp:nvSpPr>
      <dsp:spPr>
        <a:xfrm>
          <a:off x="2373520" y="76399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A3F2-3793-42B7-9FB1-7F63F75BB686}">
      <dsp:nvSpPr>
        <dsp:cNvPr id="0" name=""/>
        <dsp:cNvSpPr/>
      </dsp:nvSpPr>
      <dsp:spPr>
        <a:xfrm>
          <a:off x="1168517" y="2181732"/>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err="1" smtClean="0"/>
            <a:t>Neelly</a:t>
          </a:r>
          <a:endParaRPr lang="en-US" sz="2000" b="1" kern="1200" dirty="0"/>
        </a:p>
      </dsp:txBody>
      <dsp:txXfrm>
        <a:off x="1380650" y="2364627"/>
        <a:ext cx="942733" cy="812802"/>
      </dsp:txXfrm>
    </dsp:sp>
    <dsp:sp modelId="{375049AE-038C-48A8-9781-92CB913F87D5}">
      <dsp:nvSpPr>
        <dsp:cNvPr id="0" name=""/>
        <dsp:cNvSpPr/>
      </dsp:nvSpPr>
      <dsp:spPr>
        <a:xfrm>
          <a:off x="120403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41930D-61A0-41E4-901F-120F15E4127E}">
      <dsp:nvSpPr>
        <dsp:cNvPr id="0" name=""/>
        <dsp:cNvSpPr/>
      </dsp:nvSpPr>
      <dsp:spPr>
        <a:xfrm>
          <a:off x="0" y="1548687"/>
          <a:ext cx="1366999" cy="117859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369E2B-8B14-45E9-AE87-6CE43D90CB9D}">
      <dsp:nvSpPr>
        <dsp:cNvPr id="0" name=""/>
        <dsp:cNvSpPr/>
      </dsp:nvSpPr>
      <dsp:spPr>
        <a:xfrm>
          <a:off x="930630" y="257158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B152AA4-3F73-4F5B-B14C-27FA08F56B4F}">
      <dsp:nvSpPr>
        <dsp:cNvPr id="0" name=""/>
        <dsp:cNvSpPr/>
      </dsp:nvSpPr>
      <dsp:spPr>
        <a:xfrm>
          <a:off x="2333142" y="1534674"/>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err="1" smtClean="0"/>
            <a:t>Senge</a:t>
          </a:r>
          <a:endParaRPr lang="en-US" sz="2000" b="1" kern="1200" dirty="0"/>
        </a:p>
      </dsp:txBody>
      <dsp:txXfrm>
        <a:off x="2545275" y="1717569"/>
        <a:ext cx="942733" cy="812802"/>
      </dsp:txXfrm>
    </dsp:sp>
    <dsp:sp modelId="{BD280CFB-2A1A-48A8-B05E-FCE18CDA52FC}">
      <dsp:nvSpPr>
        <dsp:cNvPr id="0" name=""/>
        <dsp:cNvSpPr/>
      </dsp:nvSpPr>
      <dsp:spPr>
        <a:xfrm>
          <a:off x="3267664" y="2556328"/>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84CD58-DF92-4790-A126-42C1478A4883}">
      <dsp:nvSpPr>
        <dsp:cNvPr id="0" name=""/>
        <dsp:cNvSpPr/>
      </dsp:nvSpPr>
      <dsp:spPr>
        <a:xfrm>
          <a:off x="3497768" y="2181732"/>
          <a:ext cx="1366999" cy="1178592"/>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6000" b="-36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6A571D-C022-4E71-AE67-F6E393B2F31B}">
      <dsp:nvSpPr>
        <dsp:cNvPr id="0" name=""/>
        <dsp:cNvSpPr/>
      </dsp:nvSpPr>
      <dsp:spPr>
        <a:xfrm>
          <a:off x="353328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B5C92B3-D42A-4C6E-8355-B37E5ED4B1CE}">
      <dsp:nvSpPr>
        <dsp:cNvPr id="0" name=""/>
        <dsp:cNvSpPr/>
      </dsp:nvSpPr>
      <dsp:spPr>
        <a:xfrm>
          <a:off x="1168517" y="890419"/>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Porter</a:t>
          </a:r>
          <a:endParaRPr lang="en-US" sz="2000" b="1" kern="1200" dirty="0"/>
        </a:p>
      </dsp:txBody>
      <dsp:txXfrm>
        <a:off x="1380650" y="1073314"/>
        <a:ext cx="942733" cy="812802"/>
      </dsp:txXfrm>
    </dsp:sp>
    <dsp:sp modelId="{B4AEBCB6-C1C8-4B60-9CEA-E094CBF3539C}">
      <dsp:nvSpPr>
        <dsp:cNvPr id="0" name=""/>
        <dsp:cNvSpPr/>
      </dsp:nvSpPr>
      <dsp:spPr>
        <a:xfrm>
          <a:off x="2095255" y="915952"/>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9AC795C-4586-4FB7-B10A-C9B77421E9D6}">
      <dsp:nvSpPr>
        <dsp:cNvPr id="0" name=""/>
        <dsp:cNvSpPr/>
      </dsp:nvSpPr>
      <dsp:spPr>
        <a:xfrm>
          <a:off x="2333142" y="246474"/>
          <a:ext cx="1366999" cy="1178592"/>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9000" r="-29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CAAD231-FC31-48A0-AF6D-E240E7EC3FB3}">
      <dsp:nvSpPr>
        <dsp:cNvPr id="0" name=""/>
        <dsp:cNvSpPr/>
      </dsp:nvSpPr>
      <dsp:spPr>
        <a:xfrm>
          <a:off x="2373520" y="76399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A3F2-3793-42B7-9FB1-7F63F75BB686}">
      <dsp:nvSpPr>
        <dsp:cNvPr id="0" name=""/>
        <dsp:cNvSpPr/>
      </dsp:nvSpPr>
      <dsp:spPr>
        <a:xfrm>
          <a:off x="1168517" y="2181732"/>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Zigarmi</a:t>
          </a:r>
          <a:endParaRPr lang="en-US" sz="2000" b="1" kern="1200" dirty="0"/>
        </a:p>
      </dsp:txBody>
      <dsp:txXfrm>
        <a:off x="1380650" y="2364627"/>
        <a:ext cx="942733" cy="812802"/>
      </dsp:txXfrm>
    </dsp:sp>
    <dsp:sp modelId="{375049AE-038C-48A8-9781-92CB913F87D5}">
      <dsp:nvSpPr>
        <dsp:cNvPr id="0" name=""/>
        <dsp:cNvSpPr/>
      </dsp:nvSpPr>
      <dsp:spPr>
        <a:xfrm>
          <a:off x="120403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41930D-61A0-41E4-901F-120F15E4127E}">
      <dsp:nvSpPr>
        <dsp:cNvPr id="0" name=""/>
        <dsp:cNvSpPr/>
      </dsp:nvSpPr>
      <dsp:spPr>
        <a:xfrm>
          <a:off x="0" y="1548687"/>
          <a:ext cx="1366999" cy="117859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369E2B-8B14-45E9-AE87-6CE43D90CB9D}">
      <dsp:nvSpPr>
        <dsp:cNvPr id="0" name=""/>
        <dsp:cNvSpPr/>
      </dsp:nvSpPr>
      <dsp:spPr>
        <a:xfrm>
          <a:off x="930630" y="257158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B152AA4-3F73-4F5B-B14C-27FA08F56B4F}">
      <dsp:nvSpPr>
        <dsp:cNvPr id="0" name=""/>
        <dsp:cNvSpPr/>
      </dsp:nvSpPr>
      <dsp:spPr>
        <a:xfrm>
          <a:off x="2333142" y="1534674"/>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Zigarmi</a:t>
          </a:r>
          <a:endParaRPr lang="en-US" sz="2000" b="1" kern="1200" dirty="0"/>
        </a:p>
      </dsp:txBody>
      <dsp:txXfrm>
        <a:off x="2545275" y="1717569"/>
        <a:ext cx="942733" cy="812802"/>
      </dsp:txXfrm>
    </dsp:sp>
    <dsp:sp modelId="{BD280CFB-2A1A-48A8-B05E-FCE18CDA52FC}">
      <dsp:nvSpPr>
        <dsp:cNvPr id="0" name=""/>
        <dsp:cNvSpPr/>
      </dsp:nvSpPr>
      <dsp:spPr>
        <a:xfrm>
          <a:off x="3267664" y="2556328"/>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84CD58-DF92-4790-A126-42C1478A4883}">
      <dsp:nvSpPr>
        <dsp:cNvPr id="0" name=""/>
        <dsp:cNvSpPr/>
      </dsp:nvSpPr>
      <dsp:spPr>
        <a:xfrm>
          <a:off x="3497768" y="2181732"/>
          <a:ext cx="1366999" cy="117859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3000" b="-33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6A571D-C022-4E71-AE67-F6E393B2F31B}">
      <dsp:nvSpPr>
        <dsp:cNvPr id="0" name=""/>
        <dsp:cNvSpPr/>
      </dsp:nvSpPr>
      <dsp:spPr>
        <a:xfrm>
          <a:off x="353328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B5C92B3-D42A-4C6E-8355-B37E5ED4B1CE}">
      <dsp:nvSpPr>
        <dsp:cNvPr id="0" name=""/>
        <dsp:cNvSpPr/>
      </dsp:nvSpPr>
      <dsp:spPr>
        <a:xfrm>
          <a:off x="1168517" y="890419"/>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Fowler</a:t>
          </a:r>
          <a:endParaRPr lang="en-US" sz="2000" b="1" kern="1200" dirty="0"/>
        </a:p>
      </dsp:txBody>
      <dsp:txXfrm>
        <a:off x="1380650" y="1073314"/>
        <a:ext cx="942733" cy="812802"/>
      </dsp:txXfrm>
    </dsp:sp>
    <dsp:sp modelId="{B4AEBCB6-C1C8-4B60-9CEA-E094CBF3539C}">
      <dsp:nvSpPr>
        <dsp:cNvPr id="0" name=""/>
        <dsp:cNvSpPr/>
      </dsp:nvSpPr>
      <dsp:spPr>
        <a:xfrm>
          <a:off x="2095255" y="915952"/>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9AC795C-4586-4FB7-B10A-C9B77421E9D6}">
      <dsp:nvSpPr>
        <dsp:cNvPr id="0" name=""/>
        <dsp:cNvSpPr/>
      </dsp:nvSpPr>
      <dsp:spPr>
        <a:xfrm>
          <a:off x="2333142" y="246474"/>
          <a:ext cx="1366999" cy="117859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0" b="-40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CAAD231-FC31-48A0-AF6D-E240E7EC3FB3}">
      <dsp:nvSpPr>
        <dsp:cNvPr id="0" name=""/>
        <dsp:cNvSpPr/>
      </dsp:nvSpPr>
      <dsp:spPr>
        <a:xfrm>
          <a:off x="2373520" y="76399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2A3F2-3793-42B7-9FB1-7F63F75BB686}">
      <dsp:nvSpPr>
        <dsp:cNvPr id="0" name=""/>
        <dsp:cNvSpPr/>
      </dsp:nvSpPr>
      <dsp:spPr>
        <a:xfrm>
          <a:off x="1168517" y="2181732"/>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err="1" smtClean="0"/>
            <a:t>Bersin</a:t>
          </a:r>
          <a:endParaRPr lang="en-US" sz="2000" b="1" kern="1200" dirty="0"/>
        </a:p>
      </dsp:txBody>
      <dsp:txXfrm>
        <a:off x="1380650" y="2364627"/>
        <a:ext cx="942733" cy="812802"/>
      </dsp:txXfrm>
    </dsp:sp>
    <dsp:sp modelId="{375049AE-038C-48A8-9781-92CB913F87D5}">
      <dsp:nvSpPr>
        <dsp:cNvPr id="0" name=""/>
        <dsp:cNvSpPr/>
      </dsp:nvSpPr>
      <dsp:spPr>
        <a:xfrm>
          <a:off x="120403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41930D-61A0-41E4-901F-120F15E4127E}">
      <dsp:nvSpPr>
        <dsp:cNvPr id="0" name=""/>
        <dsp:cNvSpPr/>
      </dsp:nvSpPr>
      <dsp:spPr>
        <a:xfrm>
          <a:off x="0" y="1548687"/>
          <a:ext cx="1366999" cy="1178592"/>
        </a:xfrm>
        <a:prstGeom prst="hexagon">
          <a:avLst>
            <a:gd name="adj" fmla="val 25000"/>
            <a:gd name="vf" fmla="val 1154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2369E2B-8B14-45E9-AE87-6CE43D90CB9D}">
      <dsp:nvSpPr>
        <dsp:cNvPr id="0" name=""/>
        <dsp:cNvSpPr/>
      </dsp:nvSpPr>
      <dsp:spPr>
        <a:xfrm>
          <a:off x="930630" y="257158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4B152AA4-3F73-4F5B-B14C-27FA08F56B4F}">
      <dsp:nvSpPr>
        <dsp:cNvPr id="0" name=""/>
        <dsp:cNvSpPr/>
      </dsp:nvSpPr>
      <dsp:spPr>
        <a:xfrm>
          <a:off x="2333142" y="1534674"/>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err="1" smtClean="0"/>
            <a:t>Strack</a:t>
          </a:r>
          <a:endParaRPr lang="en-US" sz="2000" b="1" kern="1200" dirty="0"/>
        </a:p>
      </dsp:txBody>
      <dsp:txXfrm>
        <a:off x="2545275" y="1717569"/>
        <a:ext cx="942733" cy="812802"/>
      </dsp:txXfrm>
    </dsp:sp>
    <dsp:sp modelId="{BD280CFB-2A1A-48A8-B05E-FCE18CDA52FC}">
      <dsp:nvSpPr>
        <dsp:cNvPr id="0" name=""/>
        <dsp:cNvSpPr/>
      </dsp:nvSpPr>
      <dsp:spPr>
        <a:xfrm>
          <a:off x="3267664" y="2556328"/>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784CD58-DF92-4790-A126-42C1478A4883}">
      <dsp:nvSpPr>
        <dsp:cNvPr id="0" name=""/>
        <dsp:cNvSpPr/>
      </dsp:nvSpPr>
      <dsp:spPr>
        <a:xfrm>
          <a:off x="3497768" y="2181732"/>
          <a:ext cx="1366999" cy="1178592"/>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7C6A571D-C022-4E71-AE67-F6E393B2F31B}">
      <dsp:nvSpPr>
        <dsp:cNvPr id="0" name=""/>
        <dsp:cNvSpPr/>
      </dsp:nvSpPr>
      <dsp:spPr>
        <a:xfrm>
          <a:off x="3533280" y="2702057"/>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9B5C92B3-D42A-4C6E-8355-B37E5ED4B1CE}">
      <dsp:nvSpPr>
        <dsp:cNvPr id="0" name=""/>
        <dsp:cNvSpPr/>
      </dsp:nvSpPr>
      <dsp:spPr>
        <a:xfrm>
          <a:off x="1168517" y="890419"/>
          <a:ext cx="1366999" cy="1178592"/>
        </a:xfrm>
        <a:prstGeom prst="hexagon">
          <a:avLst>
            <a:gd name="adj" fmla="val 25000"/>
            <a:gd name="vf" fmla="val 11547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smtClean="0"/>
            <a:t>Jensen</a:t>
          </a:r>
          <a:endParaRPr lang="en-US" sz="2000" b="1" kern="1200" dirty="0"/>
        </a:p>
      </dsp:txBody>
      <dsp:txXfrm>
        <a:off x="1380650" y="1073314"/>
        <a:ext cx="942733" cy="812802"/>
      </dsp:txXfrm>
    </dsp:sp>
    <dsp:sp modelId="{B4AEBCB6-C1C8-4B60-9CEA-E094CBF3539C}">
      <dsp:nvSpPr>
        <dsp:cNvPr id="0" name=""/>
        <dsp:cNvSpPr/>
      </dsp:nvSpPr>
      <dsp:spPr>
        <a:xfrm>
          <a:off x="2095255" y="915952"/>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E9AC795C-4586-4FB7-B10A-C9B77421E9D6}">
      <dsp:nvSpPr>
        <dsp:cNvPr id="0" name=""/>
        <dsp:cNvSpPr/>
      </dsp:nvSpPr>
      <dsp:spPr>
        <a:xfrm>
          <a:off x="2333142" y="246474"/>
          <a:ext cx="1366999" cy="1178592"/>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36000" b="-36000"/>
          </a:stretch>
        </a:blip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CCAAD231-FC31-48A0-AF6D-E240E7EC3FB3}">
      <dsp:nvSpPr>
        <dsp:cNvPr id="0" name=""/>
        <dsp:cNvSpPr/>
      </dsp:nvSpPr>
      <dsp:spPr>
        <a:xfrm>
          <a:off x="2373520" y="763996"/>
          <a:ext cx="160050" cy="137943"/>
        </a:xfrm>
        <a:prstGeom prst="hexagon">
          <a:avLst>
            <a:gd name="adj" fmla="val 25000"/>
            <a:gd name="vf" fmla="val 115470"/>
          </a:avLst>
        </a:prstGeom>
        <a:solidFill>
          <a:schemeClr val="lt1">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5F215-A12C-422D-8919-FD8ED3626147}">
      <dsp:nvSpPr>
        <dsp:cNvPr id="0" name=""/>
        <dsp:cNvSpPr/>
      </dsp:nvSpPr>
      <dsp:spPr>
        <a:xfrm>
          <a:off x="2330300" y="-134886"/>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Personal</a:t>
          </a:r>
          <a:endParaRPr lang="en-US" sz="2000" b="1" kern="1200" dirty="0"/>
        </a:p>
      </dsp:txBody>
      <dsp:txXfrm>
        <a:off x="2745206" y="379500"/>
        <a:ext cx="2281986" cy="1322710"/>
      </dsp:txXfrm>
    </dsp:sp>
    <dsp:sp modelId="{E3AC78D0-6B22-483F-A441-63C82A362C70}">
      <dsp:nvSpPr>
        <dsp:cNvPr id="0" name=""/>
        <dsp:cNvSpPr/>
      </dsp:nvSpPr>
      <dsp:spPr>
        <a:xfrm>
          <a:off x="3208665" y="1386531"/>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Organizational</a:t>
          </a:r>
          <a:endParaRPr lang="en-US" sz="2000" b="1" kern="1200" dirty="0"/>
        </a:p>
      </dsp:txBody>
      <dsp:txXfrm>
        <a:off x="4160357" y="2145864"/>
        <a:ext cx="1867079" cy="1616645"/>
      </dsp:txXfrm>
    </dsp:sp>
    <dsp:sp modelId="{5DEE58BE-ECB2-4578-BD37-4B097C48BE07}">
      <dsp:nvSpPr>
        <dsp:cNvPr id="0" name=""/>
        <dsp:cNvSpPr/>
      </dsp:nvSpPr>
      <dsp:spPr>
        <a:xfrm>
          <a:off x="1451934" y="1386531"/>
          <a:ext cx="3111799" cy="2939355"/>
        </a:xfrm>
        <a:prstGeom prst="ellipse">
          <a:avLst/>
        </a:prstGeom>
        <a:solidFill>
          <a:schemeClr val="accent1">
            <a:alpha val="50000"/>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t>Role</a:t>
          </a:r>
          <a:endParaRPr lang="en-US" sz="2000" b="1" kern="1200" dirty="0"/>
        </a:p>
      </dsp:txBody>
      <dsp:txXfrm>
        <a:off x="1744962" y="2145864"/>
        <a:ext cx="1867079" cy="161664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45C7BE2-564C-4253-BEA5-7F4CB40E6C07}" type="datetimeFigureOut">
              <a:rPr lang="en-US" smtClean="0"/>
              <a:t>27-Feb-17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19A1625-697D-4C08-B93A-1469FBBF5542}" type="slidenum">
              <a:rPr lang="en-US" smtClean="0"/>
              <a:t>‹#›</a:t>
            </a:fld>
            <a:endParaRPr lang="en-US"/>
          </a:p>
        </p:txBody>
      </p:sp>
    </p:spTree>
    <p:extLst>
      <p:ext uri="{BB962C8B-B14F-4D97-AF65-F5344CB8AC3E}">
        <p14:creationId xmlns:p14="http://schemas.microsoft.com/office/powerpoint/2010/main" val="3531789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919A1625-697D-4C08-B93A-1469FBBF5542}" type="slidenum">
              <a:rPr lang="en-US" smtClean="0"/>
              <a:t>1</a:t>
            </a:fld>
            <a:endParaRPr lang="en-US"/>
          </a:p>
        </p:txBody>
      </p:sp>
    </p:spTree>
    <p:extLst>
      <p:ext uri="{BB962C8B-B14F-4D97-AF65-F5344CB8AC3E}">
        <p14:creationId xmlns:p14="http://schemas.microsoft.com/office/powerpoint/2010/main" val="2991155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10</a:t>
            </a:fld>
            <a:endParaRPr lang="en-US"/>
          </a:p>
        </p:txBody>
      </p:sp>
    </p:spTree>
    <p:extLst>
      <p:ext uri="{BB962C8B-B14F-4D97-AF65-F5344CB8AC3E}">
        <p14:creationId xmlns:p14="http://schemas.microsoft.com/office/powerpoint/2010/main" val="4039368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11</a:t>
            </a:fld>
            <a:endParaRPr lang="en-US"/>
          </a:p>
        </p:txBody>
      </p:sp>
    </p:spTree>
    <p:extLst>
      <p:ext uri="{BB962C8B-B14F-4D97-AF65-F5344CB8AC3E}">
        <p14:creationId xmlns:p14="http://schemas.microsoft.com/office/powerpoint/2010/main" val="202565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12</a:t>
            </a:fld>
            <a:endParaRPr lang="en-US"/>
          </a:p>
        </p:txBody>
      </p:sp>
    </p:spTree>
    <p:extLst>
      <p:ext uri="{BB962C8B-B14F-4D97-AF65-F5344CB8AC3E}">
        <p14:creationId xmlns:p14="http://schemas.microsoft.com/office/powerpoint/2010/main" val="269245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13</a:t>
            </a:fld>
            <a:endParaRPr lang="en-US"/>
          </a:p>
        </p:txBody>
      </p:sp>
    </p:spTree>
    <p:extLst>
      <p:ext uri="{BB962C8B-B14F-4D97-AF65-F5344CB8AC3E}">
        <p14:creationId xmlns:p14="http://schemas.microsoft.com/office/powerpoint/2010/main" val="170908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14</a:t>
            </a:fld>
            <a:endParaRPr lang="en-US"/>
          </a:p>
        </p:txBody>
      </p:sp>
    </p:spTree>
    <p:extLst>
      <p:ext uri="{BB962C8B-B14F-4D97-AF65-F5344CB8AC3E}">
        <p14:creationId xmlns:p14="http://schemas.microsoft.com/office/powerpoint/2010/main" val="113947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15</a:t>
            </a:fld>
            <a:endParaRPr lang="en-US"/>
          </a:p>
        </p:txBody>
      </p:sp>
    </p:spTree>
    <p:extLst>
      <p:ext uri="{BB962C8B-B14F-4D97-AF65-F5344CB8AC3E}">
        <p14:creationId xmlns:p14="http://schemas.microsoft.com/office/powerpoint/2010/main" val="14432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16</a:t>
            </a:fld>
            <a:endParaRPr lang="en-US"/>
          </a:p>
        </p:txBody>
      </p:sp>
    </p:spTree>
    <p:extLst>
      <p:ext uri="{BB962C8B-B14F-4D97-AF65-F5344CB8AC3E}">
        <p14:creationId xmlns:p14="http://schemas.microsoft.com/office/powerpoint/2010/main" val="24660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17</a:t>
            </a:fld>
            <a:endParaRPr lang="en-US"/>
          </a:p>
        </p:txBody>
      </p:sp>
    </p:spTree>
    <p:extLst>
      <p:ext uri="{BB962C8B-B14F-4D97-AF65-F5344CB8AC3E}">
        <p14:creationId xmlns:p14="http://schemas.microsoft.com/office/powerpoint/2010/main" val="292763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18</a:t>
            </a:fld>
            <a:endParaRPr lang="en-US"/>
          </a:p>
        </p:txBody>
      </p:sp>
    </p:spTree>
    <p:extLst>
      <p:ext uri="{BB962C8B-B14F-4D97-AF65-F5344CB8AC3E}">
        <p14:creationId xmlns:p14="http://schemas.microsoft.com/office/powerpoint/2010/main" val="584644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919A1625-697D-4C08-B93A-1469FBBF5542}" type="slidenum">
              <a:rPr lang="en-US" smtClean="0"/>
              <a:t>19</a:t>
            </a:fld>
            <a:endParaRPr lang="en-US"/>
          </a:p>
        </p:txBody>
      </p:sp>
    </p:spTree>
    <p:extLst>
      <p:ext uri="{BB962C8B-B14F-4D97-AF65-F5344CB8AC3E}">
        <p14:creationId xmlns:p14="http://schemas.microsoft.com/office/powerpoint/2010/main" val="2408763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2</a:t>
            </a:fld>
            <a:endParaRPr lang="en-US"/>
          </a:p>
        </p:txBody>
      </p:sp>
    </p:spTree>
    <p:extLst>
      <p:ext uri="{BB962C8B-B14F-4D97-AF65-F5344CB8AC3E}">
        <p14:creationId xmlns:p14="http://schemas.microsoft.com/office/powerpoint/2010/main" val="422360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p:txBody>
      </p:sp>
      <p:sp>
        <p:nvSpPr>
          <p:cNvPr id="4" name="Slide Number Placeholder 3"/>
          <p:cNvSpPr>
            <a:spLocks noGrp="1"/>
          </p:cNvSpPr>
          <p:nvPr>
            <p:ph type="sldNum" sz="quarter" idx="10"/>
          </p:nvPr>
        </p:nvSpPr>
        <p:spPr/>
        <p:txBody>
          <a:bodyPr/>
          <a:lstStyle/>
          <a:p>
            <a:fld id="{919A1625-697D-4C08-B93A-1469FBBF5542}" type="slidenum">
              <a:rPr lang="en-US" smtClean="0"/>
              <a:t>20</a:t>
            </a:fld>
            <a:endParaRPr lang="en-US"/>
          </a:p>
        </p:txBody>
      </p:sp>
    </p:spTree>
    <p:extLst>
      <p:ext uri="{BB962C8B-B14F-4D97-AF65-F5344CB8AC3E}">
        <p14:creationId xmlns:p14="http://schemas.microsoft.com/office/powerpoint/2010/main" val="401912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21</a:t>
            </a:fld>
            <a:endParaRPr lang="en-US"/>
          </a:p>
        </p:txBody>
      </p:sp>
    </p:spTree>
    <p:extLst>
      <p:ext uri="{BB962C8B-B14F-4D97-AF65-F5344CB8AC3E}">
        <p14:creationId xmlns:p14="http://schemas.microsoft.com/office/powerpoint/2010/main" val="3622915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22</a:t>
            </a:fld>
            <a:endParaRPr lang="en-US"/>
          </a:p>
        </p:txBody>
      </p:sp>
    </p:spTree>
    <p:extLst>
      <p:ext uri="{BB962C8B-B14F-4D97-AF65-F5344CB8AC3E}">
        <p14:creationId xmlns:p14="http://schemas.microsoft.com/office/powerpoint/2010/main" val="3622915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23</a:t>
            </a:fld>
            <a:endParaRPr lang="en-US"/>
          </a:p>
        </p:txBody>
      </p:sp>
    </p:spTree>
    <p:extLst>
      <p:ext uri="{BB962C8B-B14F-4D97-AF65-F5344CB8AC3E}">
        <p14:creationId xmlns:p14="http://schemas.microsoft.com/office/powerpoint/2010/main" val="675155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24</a:t>
            </a:fld>
            <a:endParaRPr lang="en-US"/>
          </a:p>
        </p:txBody>
      </p:sp>
    </p:spTree>
    <p:extLst>
      <p:ext uri="{BB962C8B-B14F-4D97-AF65-F5344CB8AC3E}">
        <p14:creationId xmlns:p14="http://schemas.microsoft.com/office/powerpoint/2010/main" val="3569903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D4E9A-8F30-4966-945C-91E4125131D7}" type="slidenum">
              <a:rPr lang="en-US" smtClean="0"/>
              <a:t>25</a:t>
            </a:fld>
            <a:endParaRPr lang="en-US"/>
          </a:p>
        </p:txBody>
      </p:sp>
    </p:spTree>
    <p:extLst>
      <p:ext uri="{BB962C8B-B14F-4D97-AF65-F5344CB8AC3E}">
        <p14:creationId xmlns:p14="http://schemas.microsoft.com/office/powerpoint/2010/main" val="564007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26</a:t>
            </a:fld>
            <a:endParaRPr lang="en-US"/>
          </a:p>
        </p:txBody>
      </p:sp>
    </p:spTree>
    <p:extLst>
      <p:ext uri="{BB962C8B-B14F-4D97-AF65-F5344CB8AC3E}">
        <p14:creationId xmlns:p14="http://schemas.microsoft.com/office/powerpoint/2010/main" val="597463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27</a:t>
            </a:fld>
            <a:endParaRPr lang="en-US"/>
          </a:p>
        </p:txBody>
      </p:sp>
    </p:spTree>
    <p:extLst>
      <p:ext uri="{BB962C8B-B14F-4D97-AF65-F5344CB8AC3E}">
        <p14:creationId xmlns:p14="http://schemas.microsoft.com/office/powerpoint/2010/main" val="188666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b="1" dirty="0"/>
          </a:p>
        </p:txBody>
      </p:sp>
      <p:sp>
        <p:nvSpPr>
          <p:cNvPr id="4" name="Slide Number Placeholder 3"/>
          <p:cNvSpPr>
            <a:spLocks noGrp="1"/>
          </p:cNvSpPr>
          <p:nvPr>
            <p:ph type="sldNum" sz="quarter" idx="10"/>
          </p:nvPr>
        </p:nvSpPr>
        <p:spPr/>
        <p:txBody>
          <a:bodyPr/>
          <a:lstStyle/>
          <a:p>
            <a:fld id="{402D4E9A-8F30-4966-945C-91E4125131D7}" type="slidenum">
              <a:rPr lang="en-US" smtClean="0"/>
              <a:t>28</a:t>
            </a:fld>
            <a:endParaRPr lang="en-US"/>
          </a:p>
        </p:txBody>
      </p:sp>
    </p:spTree>
    <p:extLst>
      <p:ext uri="{BB962C8B-B14F-4D97-AF65-F5344CB8AC3E}">
        <p14:creationId xmlns:p14="http://schemas.microsoft.com/office/powerpoint/2010/main" val="2609418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02D4E9A-8F30-4966-945C-91E4125131D7}" type="slidenum">
              <a:rPr lang="en-US" smtClean="0"/>
              <a:t>29</a:t>
            </a:fld>
            <a:endParaRPr lang="en-US"/>
          </a:p>
        </p:txBody>
      </p:sp>
    </p:spTree>
    <p:extLst>
      <p:ext uri="{BB962C8B-B14F-4D97-AF65-F5344CB8AC3E}">
        <p14:creationId xmlns:p14="http://schemas.microsoft.com/office/powerpoint/2010/main" val="1534572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a:t>
            </a:fld>
            <a:endParaRPr lang="en-US"/>
          </a:p>
        </p:txBody>
      </p:sp>
    </p:spTree>
    <p:extLst>
      <p:ext uri="{BB962C8B-B14F-4D97-AF65-F5344CB8AC3E}">
        <p14:creationId xmlns:p14="http://schemas.microsoft.com/office/powerpoint/2010/main" val="4241406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30</a:t>
            </a:fld>
            <a:endParaRPr lang="en-US"/>
          </a:p>
        </p:txBody>
      </p:sp>
    </p:spTree>
    <p:extLst>
      <p:ext uri="{BB962C8B-B14F-4D97-AF65-F5344CB8AC3E}">
        <p14:creationId xmlns:p14="http://schemas.microsoft.com/office/powerpoint/2010/main" val="2327402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D4E9A-8F30-4966-945C-91E4125131D7}" type="slidenum">
              <a:rPr lang="en-US" smtClean="0"/>
              <a:t>31</a:t>
            </a:fld>
            <a:endParaRPr lang="en-US"/>
          </a:p>
        </p:txBody>
      </p:sp>
    </p:spTree>
    <p:extLst>
      <p:ext uri="{BB962C8B-B14F-4D97-AF65-F5344CB8AC3E}">
        <p14:creationId xmlns:p14="http://schemas.microsoft.com/office/powerpoint/2010/main" val="2524356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32</a:t>
            </a:fld>
            <a:endParaRPr lang="en-US"/>
          </a:p>
        </p:txBody>
      </p:sp>
    </p:spTree>
    <p:extLst>
      <p:ext uri="{BB962C8B-B14F-4D97-AF65-F5344CB8AC3E}">
        <p14:creationId xmlns:p14="http://schemas.microsoft.com/office/powerpoint/2010/main" val="487520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33</a:t>
            </a:fld>
            <a:endParaRPr lang="en-US"/>
          </a:p>
        </p:txBody>
      </p:sp>
    </p:spTree>
    <p:extLst>
      <p:ext uri="{BB962C8B-B14F-4D97-AF65-F5344CB8AC3E}">
        <p14:creationId xmlns:p14="http://schemas.microsoft.com/office/powerpoint/2010/main" val="3768240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34</a:t>
            </a:fld>
            <a:endParaRPr lang="en-US"/>
          </a:p>
        </p:txBody>
      </p:sp>
    </p:spTree>
    <p:extLst>
      <p:ext uri="{BB962C8B-B14F-4D97-AF65-F5344CB8AC3E}">
        <p14:creationId xmlns:p14="http://schemas.microsoft.com/office/powerpoint/2010/main" val="421719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35</a:t>
            </a:fld>
            <a:endParaRPr lang="en-US"/>
          </a:p>
        </p:txBody>
      </p:sp>
    </p:spTree>
    <p:extLst>
      <p:ext uri="{BB962C8B-B14F-4D97-AF65-F5344CB8AC3E}">
        <p14:creationId xmlns:p14="http://schemas.microsoft.com/office/powerpoint/2010/main" val="568638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D4E9A-8F30-4966-945C-91E4125131D7}" type="slidenum">
              <a:rPr lang="en-US" smtClean="0"/>
              <a:t>36</a:t>
            </a:fld>
            <a:endParaRPr lang="en-US"/>
          </a:p>
        </p:txBody>
      </p:sp>
    </p:spTree>
    <p:extLst>
      <p:ext uri="{BB962C8B-B14F-4D97-AF65-F5344CB8AC3E}">
        <p14:creationId xmlns:p14="http://schemas.microsoft.com/office/powerpoint/2010/main" val="2036133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37</a:t>
            </a:fld>
            <a:endParaRPr lang="en-US"/>
          </a:p>
        </p:txBody>
      </p:sp>
    </p:spTree>
    <p:extLst>
      <p:ext uri="{BB962C8B-B14F-4D97-AF65-F5344CB8AC3E}">
        <p14:creationId xmlns:p14="http://schemas.microsoft.com/office/powerpoint/2010/main" val="747506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38</a:t>
            </a:fld>
            <a:endParaRPr lang="en-US"/>
          </a:p>
        </p:txBody>
      </p:sp>
    </p:spTree>
    <p:extLst>
      <p:ext uri="{BB962C8B-B14F-4D97-AF65-F5344CB8AC3E}">
        <p14:creationId xmlns:p14="http://schemas.microsoft.com/office/powerpoint/2010/main" val="37067220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919A1625-697D-4C08-B93A-1469FBBF5542}" type="slidenum">
              <a:rPr lang="en-US" smtClean="0"/>
              <a:t>39</a:t>
            </a:fld>
            <a:endParaRPr lang="en-US"/>
          </a:p>
        </p:txBody>
      </p:sp>
    </p:spTree>
    <p:extLst>
      <p:ext uri="{BB962C8B-B14F-4D97-AF65-F5344CB8AC3E}">
        <p14:creationId xmlns:p14="http://schemas.microsoft.com/office/powerpoint/2010/main" val="338899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4</a:t>
            </a:fld>
            <a:endParaRPr lang="en-US"/>
          </a:p>
        </p:txBody>
      </p:sp>
    </p:spTree>
    <p:extLst>
      <p:ext uri="{BB962C8B-B14F-4D97-AF65-F5344CB8AC3E}">
        <p14:creationId xmlns:p14="http://schemas.microsoft.com/office/powerpoint/2010/main" val="23726395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40</a:t>
            </a:fld>
            <a:endParaRPr lang="en-US"/>
          </a:p>
        </p:txBody>
      </p:sp>
    </p:spTree>
    <p:extLst>
      <p:ext uri="{BB962C8B-B14F-4D97-AF65-F5344CB8AC3E}">
        <p14:creationId xmlns:p14="http://schemas.microsoft.com/office/powerpoint/2010/main" val="3584827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41</a:t>
            </a:fld>
            <a:endParaRPr lang="en-US"/>
          </a:p>
        </p:txBody>
      </p:sp>
    </p:spTree>
    <p:extLst>
      <p:ext uri="{BB962C8B-B14F-4D97-AF65-F5344CB8AC3E}">
        <p14:creationId xmlns:p14="http://schemas.microsoft.com/office/powerpoint/2010/main" val="22763382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43</a:t>
            </a:fld>
            <a:endParaRPr lang="en-US"/>
          </a:p>
        </p:txBody>
      </p:sp>
    </p:spTree>
    <p:extLst>
      <p:ext uri="{BB962C8B-B14F-4D97-AF65-F5344CB8AC3E}">
        <p14:creationId xmlns:p14="http://schemas.microsoft.com/office/powerpoint/2010/main" val="41405941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44</a:t>
            </a:fld>
            <a:endParaRPr lang="en-US"/>
          </a:p>
        </p:txBody>
      </p:sp>
    </p:spTree>
    <p:extLst>
      <p:ext uri="{BB962C8B-B14F-4D97-AF65-F5344CB8AC3E}">
        <p14:creationId xmlns:p14="http://schemas.microsoft.com/office/powerpoint/2010/main" val="6485228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45</a:t>
            </a:fld>
            <a:endParaRPr lang="en-US"/>
          </a:p>
        </p:txBody>
      </p:sp>
    </p:spTree>
    <p:extLst>
      <p:ext uri="{BB962C8B-B14F-4D97-AF65-F5344CB8AC3E}">
        <p14:creationId xmlns:p14="http://schemas.microsoft.com/office/powerpoint/2010/main" val="31027288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46</a:t>
            </a:fld>
            <a:endParaRPr lang="en-US"/>
          </a:p>
        </p:txBody>
      </p:sp>
    </p:spTree>
    <p:extLst>
      <p:ext uri="{BB962C8B-B14F-4D97-AF65-F5344CB8AC3E}">
        <p14:creationId xmlns:p14="http://schemas.microsoft.com/office/powerpoint/2010/main" val="1862332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5</a:t>
            </a:fld>
            <a:endParaRPr lang="en-US"/>
          </a:p>
        </p:txBody>
      </p:sp>
    </p:spTree>
    <p:extLst>
      <p:ext uri="{BB962C8B-B14F-4D97-AF65-F5344CB8AC3E}">
        <p14:creationId xmlns:p14="http://schemas.microsoft.com/office/powerpoint/2010/main" val="3924797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6</a:t>
            </a:fld>
            <a:endParaRPr lang="en-US"/>
          </a:p>
        </p:txBody>
      </p:sp>
    </p:spTree>
    <p:extLst>
      <p:ext uri="{BB962C8B-B14F-4D97-AF65-F5344CB8AC3E}">
        <p14:creationId xmlns:p14="http://schemas.microsoft.com/office/powerpoint/2010/main" val="411881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19A1625-697D-4C08-B93A-1469FBBF5542}" type="slidenum">
              <a:rPr lang="en-US" smtClean="0"/>
              <a:t>7</a:t>
            </a:fld>
            <a:endParaRPr lang="en-US"/>
          </a:p>
        </p:txBody>
      </p:sp>
    </p:spTree>
    <p:extLst>
      <p:ext uri="{BB962C8B-B14F-4D97-AF65-F5344CB8AC3E}">
        <p14:creationId xmlns:p14="http://schemas.microsoft.com/office/powerpoint/2010/main" val="146046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8</a:t>
            </a:fld>
            <a:endParaRPr lang="en-US"/>
          </a:p>
        </p:txBody>
      </p:sp>
    </p:spTree>
    <p:extLst>
      <p:ext uri="{BB962C8B-B14F-4D97-AF65-F5344CB8AC3E}">
        <p14:creationId xmlns:p14="http://schemas.microsoft.com/office/powerpoint/2010/main" val="59746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9A1625-697D-4C08-B93A-1469FBBF5542}" type="slidenum">
              <a:rPr lang="en-US" smtClean="0"/>
              <a:t>9</a:t>
            </a:fld>
            <a:endParaRPr lang="en-US"/>
          </a:p>
        </p:txBody>
      </p:sp>
    </p:spTree>
    <p:extLst>
      <p:ext uri="{BB962C8B-B14F-4D97-AF65-F5344CB8AC3E}">
        <p14:creationId xmlns:p14="http://schemas.microsoft.com/office/powerpoint/2010/main" val="192050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27-Feb-17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27-Feb-17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27-Feb-17</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C3A134-F1C3-464B-BF47-54DC2DE08F52}" type="datetimeFigureOut">
              <a:rPr lang="en-US" smtClean="0"/>
              <a:t>27-Feb-17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t>27-Feb-17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C3A134-F1C3-464B-BF47-54DC2DE08F52}" type="datetimeFigureOut">
              <a:rPr lang="en-US" smtClean="0"/>
              <a:t>27-Feb-17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C3A134-F1C3-464B-BF47-54DC2DE08F52}" type="datetimeFigureOut">
              <a:rPr lang="en-US" smtClean="0"/>
              <a:t>27-Feb-17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7C3A134-F1C3-464B-BF47-54DC2DE08F52}" type="datetimeFigureOut">
              <a:rPr lang="en-US" smtClean="0"/>
              <a:t>27-Feb-17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C3A134-F1C3-464B-BF47-54DC2DE08F52}" type="datetimeFigureOut">
              <a:rPr lang="en-US" smtClean="0"/>
              <a:t>27-Feb-17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648F39E-9C37-485F-AC97-16BB4BDF9F49}"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7C3A134-F1C3-464B-BF47-54DC2DE08F52}" type="datetimeFigureOut">
              <a:rPr lang="en-US" smtClean="0"/>
              <a:t>27-Feb-17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648F39E-9C37-485F-AC97-16BB4BDF9F49}" type="slidenum">
              <a:rPr kumimoji="0" lang="en-US" smtClean="0"/>
              <a:t>‹#›</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C3A134-F1C3-464B-BF47-54DC2DE08F52}" type="datetimeFigureOut">
              <a:rPr lang="en-US" smtClean="0"/>
              <a:t>27-Feb-17</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dirty="0"/>
          </a:p>
        </p:txBody>
      </p:sp>
      <p:sp>
        <p:nvSpPr>
          <p:cNvPr id="7" name="Slide Number Placeholder 6"/>
          <p:cNvSpPr>
            <a:spLocks noGrp="1"/>
          </p:cNvSpPr>
          <p:nvPr>
            <p:ph type="sldNum" sz="quarter" idx="12"/>
          </p:nvPr>
        </p:nvSpPr>
        <p:spPr>
          <a:xfrm>
            <a:off x="8339328" y="1170432"/>
            <a:ext cx="733864" cy="201168"/>
          </a:xfrm>
        </p:spPr>
        <p:txBody>
          <a:bodyPr/>
          <a:lstStyle/>
          <a:p>
            <a:fld id="{9648F39E-9C37-485F-AC97-16BB4BDF9F49}" type="slidenum">
              <a:rPr kumimoji="0" lang="en-US" smtClean="0"/>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D7C3A134-F1C3-464B-BF47-54DC2DE08F52}" type="datetimeFigureOut">
              <a:rPr lang="en-US" smtClean="0"/>
              <a:t>27-Feb-17</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8F39E-9C37-485F-AC97-16BB4BDF9F49}" type="slidenum">
              <a:rPr kumimoji="0" lang="en-US" smtClean="0"/>
              <a:t>‹#›</a:t>
            </a:fld>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jpeg"/><Relationship Id="rId7" Type="http://schemas.openxmlformats.org/officeDocument/2006/relationships/diagramColors" Target="../diagrams/colors9.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jp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5.jpg"/><Relationship Id="rId4" Type="http://schemas.openxmlformats.org/officeDocument/2006/relationships/image" Target="../media/image5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429000"/>
            <a:ext cx="266675" cy="269875"/>
          </a:xfrm>
          <a:prstGeom prst="rect">
            <a:avLst/>
          </a:prstGeom>
        </p:spPr>
      </p:pic>
      <p:sp>
        <p:nvSpPr>
          <p:cNvPr id="2" name="Title 1"/>
          <p:cNvSpPr>
            <a:spLocks noGrp="1"/>
          </p:cNvSpPr>
          <p:nvPr>
            <p:ph type="ctrTitle"/>
          </p:nvPr>
        </p:nvSpPr>
        <p:spPr/>
        <p:txBody>
          <a:bodyPr/>
          <a:lstStyle/>
          <a:p>
            <a:r>
              <a:rPr lang="en-US" dirty="0" err="1" smtClean="0">
                <a:effectLst>
                  <a:outerShdw blurRad="38100" dist="38100" dir="2700000" algn="tl">
                    <a:srgbClr val="000000">
                      <a:alpha val="43137"/>
                    </a:srgbClr>
                  </a:outerShdw>
                </a:effectLst>
              </a:rPr>
              <a:t>On!Purpose</a:t>
            </a:r>
            <a:endParaRPr lang="en-US"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r>
              <a:rPr lang="en-US" dirty="0" smtClean="0">
                <a:effectLst>
                  <a:outerShdw blurRad="38100" dist="38100" dir="2700000" algn="tl">
                    <a:srgbClr val="000000">
                      <a:alpha val="43137"/>
                    </a:srgbClr>
                  </a:outerShdw>
                </a:effectLst>
              </a:rPr>
              <a:t>People Management</a:t>
            </a:r>
            <a:endParaRPr lang="en-US" dirty="0">
              <a:effectLst>
                <a:outerShdw blurRad="38100" dist="38100" dir="2700000" algn="tl">
                  <a:srgbClr val="000000">
                    <a:alpha val="43137"/>
                  </a:srgbClr>
                </a:outerShdw>
              </a:effectLst>
            </a:endParaRPr>
          </a:p>
        </p:txBody>
      </p:sp>
      <p:sp>
        <p:nvSpPr>
          <p:cNvPr id="6" name="TextBox 5"/>
          <p:cNvSpPr txBox="1"/>
          <p:nvPr/>
        </p:nvSpPr>
        <p:spPr>
          <a:xfrm>
            <a:off x="3247170" y="5486400"/>
            <a:ext cx="2875595" cy="400110"/>
          </a:xfrm>
          <a:prstGeom prst="rect">
            <a:avLst/>
          </a:prstGeom>
          <a:noFill/>
        </p:spPr>
        <p:txBody>
          <a:bodyPr wrap="none" rtlCol="0">
            <a:spAutoFit/>
          </a:bodyPr>
          <a:lstStyle/>
          <a:p>
            <a:r>
              <a:rPr lang="en-US" sz="2000" dirty="0" smtClean="0">
                <a:solidFill>
                  <a:srgbClr val="FFC000"/>
                </a:solidFill>
                <a:effectLst>
                  <a:outerShdw blurRad="38100" dist="38100" dir="2700000" algn="tl">
                    <a:srgbClr val="000000">
                      <a:alpha val="43137"/>
                    </a:srgbClr>
                  </a:outerShdw>
                </a:effectLst>
              </a:rPr>
              <a:t>Trends . Traits . Trajectory</a:t>
            </a:r>
            <a:endParaRPr lang="en-US" sz="20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05610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533400" y="3962400"/>
            <a:ext cx="9962321" cy="2895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72" t="11449" r="11142" b="17827"/>
          <a:stretch/>
        </p:blipFill>
        <p:spPr bwMode="auto">
          <a:xfrm>
            <a:off x="33891" y="1219199"/>
            <a:ext cx="9110109" cy="461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0" y="5537284"/>
            <a:ext cx="1276311" cy="253916"/>
          </a:xfrm>
          <a:prstGeom prst="rect">
            <a:avLst/>
          </a:prstGeom>
          <a:noFill/>
        </p:spPr>
        <p:txBody>
          <a:bodyPr wrap="none" rtlCol="0">
            <a:spAutoFit/>
          </a:bodyPr>
          <a:lstStyle/>
          <a:p>
            <a:r>
              <a:rPr lang="en-US" sz="1050" i="1" dirty="0" smtClean="0">
                <a:solidFill>
                  <a:schemeClr val="bg1">
                    <a:lumMod val="50000"/>
                    <a:lumOff val="50000"/>
                  </a:schemeClr>
                </a:solidFill>
              </a:rPr>
              <a:t>Source: Porter, 2012</a:t>
            </a:r>
            <a:endParaRPr lang="en-US" sz="1050" i="1" dirty="0">
              <a:solidFill>
                <a:schemeClr val="bg1">
                  <a:lumMod val="50000"/>
                  <a:lumOff val="50000"/>
                </a:schemeClr>
              </a:solidFill>
            </a:endParaRPr>
          </a:p>
        </p:txBody>
      </p:sp>
      <p:cxnSp>
        <p:nvCxnSpPr>
          <p:cNvPr id="8" name="Straight Arrow Connector 7"/>
          <p:cNvCxnSpPr/>
          <p:nvPr/>
        </p:nvCxnSpPr>
        <p:spPr>
          <a:xfrm flipV="1">
            <a:off x="5791200" y="5181600"/>
            <a:ext cx="1371600" cy="91440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78862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05400"/>
            <a:ext cx="91440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17" t="15652" r="33641" b="8695"/>
          <a:stretch/>
        </p:blipFill>
        <p:spPr bwMode="auto">
          <a:xfrm>
            <a:off x="914400" y="533400"/>
            <a:ext cx="7467600" cy="592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25945" y="6223084"/>
            <a:ext cx="1276311" cy="253916"/>
          </a:xfrm>
          <a:prstGeom prst="rect">
            <a:avLst/>
          </a:prstGeom>
          <a:noFill/>
        </p:spPr>
        <p:txBody>
          <a:bodyPr wrap="none" rtlCol="0">
            <a:spAutoFit/>
          </a:bodyPr>
          <a:lstStyle/>
          <a:p>
            <a:r>
              <a:rPr lang="en-US" sz="1050" i="1" dirty="0" smtClean="0">
                <a:solidFill>
                  <a:schemeClr val="bg1">
                    <a:lumMod val="50000"/>
                    <a:lumOff val="50000"/>
                  </a:schemeClr>
                </a:solidFill>
              </a:rPr>
              <a:t>Source: Porter, 2012</a:t>
            </a:r>
            <a:endParaRPr lang="en-US" sz="1050" i="1" dirty="0">
              <a:solidFill>
                <a:schemeClr val="bg1">
                  <a:lumMod val="50000"/>
                  <a:lumOff val="50000"/>
                </a:schemeClr>
              </a:solidFill>
            </a:endParaRPr>
          </a:p>
        </p:txBody>
      </p:sp>
    </p:spTree>
    <p:extLst>
      <p:ext uri="{BB962C8B-B14F-4D97-AF65-F5344CB8AC3E}">
        <p14:creationId xmlns:p14="http://schemas.microsoft.com/office/powerpoint/2010/main" val="167007828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590800"/>
            <a:ext cx="9144000" cy="434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85800"/>
            <a:ext cx="5715000" cy="5715000"/>
          </a:xfrm>
          <a:prstGeom prst="rect">
            <a:avLst/>
          </a:prstGeom>
        </p:spPr>
      </p:pic>
    </p:spTree>
    <p:extLst>
      <p:ext uri="{BB962C8B-B14F-4D97-AF65-F5344CB8AC3E}">
        <p14:creationId xmlns:p14="http://schemas.microsoft.com/office/powerpoint/2010/main" val="23340573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a:t>
            </a:r>
            <a:endParaRPr lang="en-US" dirty="0"/>
          </a:p>
        </p:txBody>
      </p:sp>
      <p:sp>
        <p:nvSpPr>
          <p:cNvPr id="3" name="Text Placeholder 2"/>
          <p:cNvSpPr>
            <a:spLocks noGrp="1"/>
          </p:cNvSpPr>
          <p:nvPr>
            <p:ph type="body" idx="1"/>
          </p:nvPr>
        </p:nvSpPr>
        <p:spPr/>
        <p:txBody>
          <a:bodyPr/>
          <a:lstStyle/>
          <a:p>
            <a:r>
              <a:rPr lang="en-US" dirty="0" smtClean="0"/>
              <a:t>Five Pillars</a:t>
            </a:r>
            <a:endParaRPr lang="en-US" dirty="0"/>
          </a:p>
        </p:txBody>
      </p:sp>
      <p:graphicFrame>
        <p:nvGraphicFramePr>
          <p:cNvPr id="4" name="Diagram 3"/>
          <p:cNvGraphicFramePr/>
          <p:nvPr>
            <p:extLst>
              <p:ext uri="{D42A27DB-BD31-4B8C-83A1-F6EECF244321}">
                <p14:modId xmlns:p14="http://schemas.microsoft.com/office/powerpoint/2010/main" val="3052951681"/>
              </p:ext>
            </p:extLst>
          </p:nvPr>
        </p:nvGraphicFramePr>
        <p:xfrm>
          <a:off x="1600200" y="2743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31490964"/>
              </p:ext>
            </p:extLst>
          </p:nvPr>
        </p:nvGraphicFramePr>
        <p:xfrm>
          <a:off x="609600" y="1828800"/>
          <a:ext cx="8077200" cy="5562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4035501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85825"/>
            <a:ext cx="9175750"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105400"/>
            <a:ext cx="9144000" cy="2057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648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Authors</a:t>
            </a:r>
            <a:endParaRPr lang="en-US" dirty="0"/>
          </a:p>
        </p:txBody>
      </p:sp>
      <p:sp>
        <p:nvSpPr>
          <p:cNvPr id="3" name="Text Placeholder 2"/>
          <p:cNvSpPr>
            <a:spLocks noGrp="1"/>
          </p:cNvSpPr>
          <p:nvPr>
            <p:ph type="body" idx="1"/>
          </p:nvPr>
        </p:nvSpPr>
        <p:spPr/>
        <p:txBody>
          <a:bodyPr/>
          <a:lstStyle/>
          <a:p>
            <a:r>
              <a:rPr lang="en-US" dirty="0" smtClean="0"/>
              <a:t>Common Thread</a:t>
            </a:r>
            <a:endParaRPr lang="en-US" dirty="0"/>
          </a:p>
        </p:txBody>
      </p:sp>
      <p:graphicFrame>
        <p:nvGraphicFramePr>
          <p:cNvPr id="4" name="Diagram 3"/>
          <p:cNvGraphicFramePr/>
          <p:nvPr>
            <p:extLst>
              <p:ext uri="{D42A27DB-BD31-4B8C-83A1-F6EECF244321}">
                <p14:modId xmlns:p14="http://schemas.microsoft.com/office/powerpoint/2010/main" val="818436437"/>
              </p:ext>
            </p:extLst>
          </p:nvPr>
        </p:nvGraphicFramePr>
        <p:xfrm>
          <a:off x="0" y="3251200"/>
          <a:ext cx="4864768"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920067113"/>
              </p:ext>
            </p:extLst>
          </p:nvPr>
        </p:nvGraphicFramePr>
        <p:xfrm>
          <a:off x="4279232" y="2667000"/>
          <a:ext cx="4864768" cy="360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267076" y="3232666"/>
            <a:ext cx="2215671"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Economic Movement</a:t>
            </a:r>
            <a:endParaRPr lang="en-US"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4419600" y="2886670"/>
            <a:ext cx="2145139"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Systemic Movement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03197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Traits</a:t>
            </a:r>
            <a:endParaRPr lang="en-US" dirty="0"/>
          </a:p>
        </p:txBody>
      </p:sp>
    </p:spTree>
    <p:extLst>
      <p:ext uri="{BB962C8B-B14F-4D97-AF65-F5344CB8AC3E}">
        <p14:creationId xmlns:p14="http://schemas.microsoft.com/office/powerpoint/2010/main" val="2189109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66800"/>
            <a:ext cx="9972675" cy="5791198"/>
          </a:xfrm>
          <a:prstGeom prst="rect">
            <a:avLst/>
          </a:prstGeom>
        </p:spPr>
      </p:pic>
    </p:spTree>
    <p:extLst>
      <p:ext uri="{BB962C8B-B14F-4D97-AF65-F5344CB8AC3E}">
        <p14:creationId xmlns:p14="http://schemas.microsoft.com/office/powerpoint/2010/main" val="8300664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Year Focus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322"/>
          <a:stretch/>
        </p:blipFill>
        <p:spPr>
          <a:xfrm>
            <a:off x="0" y="1981200"/>
            <a:ext cx="9144000" cy="4953001"/>
          </a:xfrm>
          <a:prstGeom prst="rect">
            <a:avLst/>
          </a:prstGeom>
        </p:spPr>
      </p:pic>
      <p:sp>
        <p:nvSpPr>
          <p:cNvPr id="5" name="TextBox 4"/>
          <p:cNvSpPr txBox="1"/>
          <p:nvPr/>
        </p:nvSpPr>
        <p:spPr>
          <a:xfrm>
            <a:off x="0" y="6680284"/>
            <a:ext cx="2209800" cy="253916"/>
          </a:xfrm>
          <a:prstGeom prst="rect">
            <a:avLst/>
          </a:prstGeom>
          <a:noFill/>
        </p:spPr>
        <p:txBody>
          <a:bodyPr wrap="square" rtlCol="0">
            <a:spAutoFit/>
          </a:bodyPr>
          <a:lstStyle/>
          <a:p>
            <a:r>
              <a:rPr lang="en-US" sz="1050" i="1" dirty="0" smtClean="0">
                <a:solidFill>
                  <a:schemeClr val="bg1">
                    <a:lumMod val="50000"/>
                    <a:lumOff val="50000"/>
                  </a:schemeClr>
                </a:solidFill>
              </a:rPr>
              <a:t>Source: </a:t>
            </a:r>
            <a:r>
              <a:rPr lang="en-US" sz="1050" i="1" dirty="0" err="1" smtClean="0">
                <a:solidFill>
                  <a:schemeClr val="bg1">
                    <a:lumMod val="50000"/>
                    <a:lumOff val="50000"/>
                  </a:schemeClr>
                </a:solidFill>
              </a:rPr>
              <a:t>Bersin</a:t>
            </a:r>
            <a:r>
              <a:rPr lang="en-US" sz="1050" i="1" dirty="0" smtClean="0">
                <a:solidFill>
                  <a:schemeClr val="bg1">
                    <a:lumMod val="50000"/>
                    <a:lumOff val="50000"/>
                  </a:schemeClr>
                </a:solidFill>
              </a:rPr>
              <a:t> by Deloitte</a:t>
            </a:r>
            <a:endParaRPr lang="en-US" sz="1050" i="1" dirty="0">
              <a:solidFill>
                <a:schemeClr val="bg1">
                  <a:lumMod val="50000"/>
                  <a:lumOff val="50000"/>
                </a:schemeClr>
              </a:solidFill>
            </a:endParaRPr>
          </a:p>
        </p:txBody>
      </p:sp>
    </p:spTree>
    <p:extLst>
      <p:ext uri="{BB962C8B-B14F-4D97-AF65-F5344CB8AC3E}">
        <p14:creationId xmlns:p14="http://schemas.microsoft.com/office/powerpoint/2010/main" val="10460745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grpSp>
        <p:nvGrpSpPr>
          <p:cNvPr id="6" name="Group 5"/>
          <p:cNvGrpSpPr/>
          <p:nvPr/>
        </p:nvGrpSpPr>
        <p:grpSpPr>
          <a:xfrm>
            <a:off x="-12405" y="0"/>
            <a:ext cx="9613605" cy="6858000"/>
            <a:chOff x="-12405" y="0"/>
            <a:chExt cx="9613605" cy="685800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5" y="0"/>
              <a:ext cx="9144000" cy="6858000"/>
            </a:xfrm>
            <a:prstGeom prst="rect">
              <a:avLst/>
            </a:prstGeom>
          </p:spPr>
        </p:pic>
        <p:sp>
          <p:nvSpPr>
            <p:cNvPr id="5" name="Rectangle 4"/>
            <p:cNvSpPr/>
            <p:nvPr/>
          </p:nvSpPr>
          <p:spPr>
            <a:xfrm>
              <a:off x="7467600" y="4038600"/>
              <a:ext cx="2133600" cy="609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6795699" y="6607285"/>
            <a:ext cx="2335896" cy="253916"/>
          </a:xfrm>
          <a:prstGeom prst="rect">
            <a:avLst/>
          </a:prstGeom>
          <a:noFill/>
        </p:spPr>
        <p:txBody>
          <a:bodyPr wrap="none" rtlCol="0">
            <a:spAutoFit/>
          </a:bodyPr>
          <a:lstStyle/>
          <a:p>
            <a:r>
              <a:rPr lang="en-US" sz="1050" i="1" dirty="0" smtClean="0">
                <a:solidFill>
                  <a:schemeClr val="bg1">
                    <a:lumMod val="50000"/>
                    <a:lumOff val="50000"/>
                  </a:schemeClr>
                </a:solidFill>
              </a:rPr>
              <a:t>Source: Adapted from </a:t>
            </a:r>
            <a:r>
              <a:rPr lang="en-US" sz="1050" i="1" dirty="0" err="1" smtClean="0">
                <a:solidFill>
                  <a:schemeClr val="bg1">
                    <a:lumMod val="50000"/>
                    <a:lumOff val="50000"/>
                  </a:schemeClr>
                </a:solidFill>
              </a:rPr>
              <a:t>Bersin</a:t>
            </a:r>
            <a:r>
              <a:rPr lang="en-US" sz="1050" i="1" dirty="0" smtClean="0">
                <a:solidFill>
                  <a:schemeClr val="bg1">
                    <a:lumMod val="50000"/>
                    <a:lumOff val="50000"/>
                  </a:schemeClr>
                </a:solidFill>
              </a:rPr>
              <a:t> by Deloitte</a:t>
            </a:r>
            <a:endParaRPr lang="en-US" sz="1050" i="1" dirty="0">
              <a:solidFill>
                <a:schemeClr val="bg1">
                  <a:lumMod val="50000"/>
                  <a:lumOff val="50000"/>
                </a:schemeClr>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558" y="628421"/>
            <a:ext cx="381000" cy="381000"/>
          </a:xfrm>
          <a:prstGeom prst="rect">
            <a:avLst/>
          </a:prstGeom>
        </p:spPr>
      </p:pic>
      <p:sp>
        <p:nvSpPr>
          <p:cNvPr id="10" name="TextBox 9"/>
          <p:cNvSpPr txBox="1"/>
          <p:nvPr/>
        </p:nvSpPr>
        <p:spPr>
          <a:xfrm>
            <a:off x="7747558" y="651512"/>
            <a:ext cx="1300164" cy="338554"/>
          </a:xfrm>
          <a:prstGeom prst="rect">
            <a:avLst/>
          </a:prstGeom>
          <a:noFill/>
        </p:spPr>
        <p:txBody>
          <a:bodyPr wrap="none" rtlCol="0">
            <a:spAutoFit/>
          </a:bodyPr>
          <a:lstStyle/>
          <a:p>
            <a:r>
              <a:rPr lang="en-US" sz="1600" b="1" dirty="0" smtClean="0">
                <a:solidFill>
                  <a:schemeClr val="bg2"/>
                </a:solidFill>
              </a:rPr>
              <a:t>by: R. </a:t>
            </a:r>
            <a:r>
              <a:rPr lang="en-US" sz="1600" b="1" dirty="0" err="1" smtClean="0">
                <a:solidFill>
                  <a:schemeClr val="bg2"/>
                </a:solidFill>
              </a:rPr>
              <a:t>Strack</a:t>
            </a:r>
            <a:endParaRPr lang="en-US" sz="1600" b="1" dirty="0">
              <a:solidFill>
                <a:schemeClr val="bg2"/>
              </a:solidFill>
            </a:endParaRPr>
          </a:p>
        </p:txBody>
      </p:sp>
      <p:sp>
        <p:nvSpPr>
          <p:cNvPr id="11" name="TextBox 10"/>
          <p:cNvSpPr txBox="1"/>
          <p:nvPr/>
        </p:nvSpPr>
        <p:spPr>
          <a:xfrm>
            <a:off x="5358199" y="1905000"/>
            <a:ext cx="2971326" cy="830997"/>
          </a:xfrm>
          <a:prstGeom prst="rect">
            <a:avLst/>
          </a:prstGeom>
          <a:noFill/>
        </p:spPr>
        <p:txBody>
          <a:bodyPr wrap="none" rtlCol="0">
            <a:spAutoFit/>
          </a:bodyPr>
          <a:lstStyle/>
          <a:p>
            <a:pPr algn="r"/>
            <a:r>
              <a:rPr lang="en-US" sz="2400" dirty="0" smtClean="0">
                <a:solidFill>
                  <a:srgbClr val="002060"/>
                </a:solidFill>
                <a:latin typeface="Arial Black" panose="020B0A04020102020204" pitchFamily="34" charset="0"/>
              </a:rPr>
              <a:t>2030 Major</a:t>
            </a:r>
          </a:p>
          <a:p>
            <a:pPr algn="r"/>
            <a:r>
              <a:rPr lang="en-US" sz="2400" dirty="0" smtClean="0">
                <a:solidFill>
                  <a:srgbClr val="002060"/>
                </a:solidFill>
                <a:latin typeface="Arial Black" panose="020B0A04020102020204" pitchFamily="34" charset="0"/>
              </a:rPr>
              <a:t>Workforce Crisis</a:t>
            </a:r>
            <a:endParaRPr lang="en-US" sz="2400"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2577976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idx="1"/>
          </p:nvPr>
        </p:nvSpPr>
        <p:spPr/>
        <p:txBody>
          <a:bodyPr/>
          <a:lstStyle/>
          <a:p>
            <a:r>
              <a:rPr lang="en-US" dirty="0" smtClean="0"/>
              <a:t>Please Send: </a:t>
            </a:r>
            <a:r>
              <a:rPr lang="en-US" dirty="0"/>
              <a:t>Q</a:t>
            </a:r>
            <a:r>
              <a:rPr lang="en-US" dirty="0" smtClean="0"/>
              <a:t>uestions, Comments, Discussion to…</a:t>
            </a:r>
            <a:endParaRPr lang="en-US" dirty="0"/>
          </a:p>
        </p:txBody>
      </p:sp>
      <p:sp>
        <p:nvSpPr>
          <p:cNvPr id="4" name="TextBox 3"/>
          <p:cNvSpPr txBox="1"/>
          <p:nvPr/>
        </p:nvSpPr>
        <p:spPr>
          <a:xfrm>
            <a:off x="914400" y="3581400"/>
            <a:ext cx="4875053" cy="584775"/>
          </a:xfrm>
          <a:prstGeom prst="rect">
            <a:avLst/>
          </a:prstGeom>
          <a:noFill/>
        </p:spPr>
        <p:txBody>
          <a:bodyPr wrap="none" rtlCol="0">
            <a:spAutoFit/>
          </a:bodyPr>
          <a:lstStyle/>
          <a:p>
            <a:r>
              <a:rPr lang="en-US" sz="3200" dirty="0" smtClean="0">
                <a:solidFill>
                  <a:srgbClr val="FFFF00"/>
                </a:solidFill>
              </a:rPr>
              <a:t>OnPurposePM@gmail.com</a:t>
            </a:r>
            <a:endParaRPr lang="en-US" sz="3200" dirty="0">
              <a:solidFill>
                <a:srgbClr val="FFFF00"/>
              </a:solidFill>
            </a:endParaRPr>
          </a:p>
        </p:txBody>
      </p:sp>
      <p:sp>
        <p:nvSpPr>
          <p:cNvPr id="5" name="TextBox 4"/>
          <p:cNvSpPr txBox="1"/>
          <p:nvPr/>
        </p:nvSpPr>
        <p:spPr>
          <a:xfrm>
            <a:off x="914400" y="3276600"/>
            <a:ext cx="782587" cy="369332"/>
          </a:xfrm>
          <a:prstGeom prst="rect">
            <a:avLst/>
          </a:prstGeom>
          <a:noFill/>
        </p:spPr>
        <p:txBody>
          <a:bodyPr wrap="none" rtlCol="0">
            <a:spAutoFit/>
          </a:bodyPr>
          <a:lstStyle/>
          <a:p>
            <a:r>
              <a:rPr lang="en-US" dirty="0" smtClean="0"/>
              <a:t>Email:</a:t>
            </a:r>
            <a:endParaRPr lang="en-US" dirty="0"/>
          </a:p>
        </p:txBody>
      </p:sp>
      <p:sp>
        <p:nvSpPr>
          <p:cNvPr id="6" name="TextBox 5"/>
          <p:cNvSpPr txBox="1"/>
          <p:nvPr/>
        </p:nvSpPr>
        <p:spPr>
          <a:xfrm>
            <a:off x="965425" y="5029200"/>
            <a:ext cx="5892575" cy="584775"/>
          </a:xfrm>
          <a:prstGeom prst="rect">
            <a:avLst/>
          </a:prstGeom>
          <a:noFill/>
        </p:spPr>
        <p:txBody>
          <a:bodyPr wrap="none" rtlCol="0">
            <a:spAutoFit/>
          </a:bodyPr>
          <a:lstStyle/>
          <a:p>
            <a:r>
              <a:rPr lang="en-US" sz="3200" dirty="0">
                <a:solidFill>
                  <a:srgbClr val="FFFF00"/>
                </a:solidFill>
              </a:rPr>
              <a:t>People Management: </a:t>
            </a:r>
            <a:r>
              <a:rPr lang="en-US" sz="3200" dirty="0" err="1">
                <a:solidFill>
                  <a:srgbClr val="FFFF00"/>
                </a:solidFill>
              </a:rPr>
              <a:t>On!Purpose</a:t>
            </a:r>
            <a:endParaRPr lang="en-US" sz="3200" dirty="0">
              <a:solidFill>
                <a:srgbClr val="FFFF00"/>
              </a:solidFill>
            </a:endParaRPr>
          </a:p>
        </p:txBody>
      </p:sp>
      <p:sp>
        <p:nvSpPr>
          <p:cNvPr id="7" name="TextBox 6"/>
          <p:cNvSpPr txBox="1"/>
          <p:nvPr/>
        </p:nvSpPr>
        <p:spPr>
          <a:xfrm>
            <a:off x="990600" y="4724400"/>
            <a:ext cx="1802994" cy="369332"/>
          </a:xfrm>
          <a:prstGeom prst="rect">
            <a:avLst/>
          </a:prstGeom>
          <a:noFill/>
        </p:spPr>
        <p:txBody>
          <a:bodyPr wrap="none" rtlCol="0">
            <a:spAutoFit/>
          </a:bodyPr>
          <a:lstStyle/>
          <a:p>
            <a:r>
              <a:rPr lang="en-US" dirty="0" smtClean="0"/>
              <a:t>LinkedIn &gt; Group</a:t>
            </a:r>
            <a:endParaRPr lang="en-US" dirty="0"/>
          </a:p>
        </p:txBody>
      </p:sp>
      <p:cxnSp>
        <p:nvCxnSpPr>
          <p:cNvPr id="9" name="Straight Arrow Connector 8"/>
          <p:cNvCxnSpPr/>
          <p:nvPr/>
        </p:nvCxnSpPr>
        <p:spPr>
          <a:xfrm flipH="1">
            <a:off x="5486400" y="2743200"/>
            <a:ext cx="2286000" cy="8382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944378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Becoming</a:t>
            </a:r>
            <a:br>
              <a:rPr lang="en-US" dirty="0" smtClean="0"/>
            </a:br>
            <a:r>
              <a:rPr lang="en-US" dirty="0" smtClean="0"/>
              <a:t>Irresistible Culture</a:t>
            </a:r>
            <a:endParaRPr lang="en-US" dirty="0"/>
          </a:p>
        </p:txBody>
      </p:sp>
      <p:sp>
        <p:nvSpPr>
          <p:cNvPr id="7" name="TextBox 6"/>
          <p:cNvSpPr txBox="1"/>
          <p:nvPr/>
        </p:nvSpPr>
        <p:spPr>
          <a:xfrm>
            <a:off x="5715000" y="2251915"/>
            <a:ext cx="1132041" cy="415498"/>
          </a:xfrm>
          <a:prstGeom prst="rect">
            <a:avLst/>
          </a:prstGeom>
          <a:noFill/>
        </p:spPr>
        <p:txBody>
          <a:bodyPr wrap="none" rtlCol="0">
            <a:spAutoFit/>
          </a:bodyPr>
          <a:lstStyle/>
          <a:p>
            <a:r>
              <a:rPr lang="en-US" sz="1050" i="1" dirty="0" smtClean="0">
                <a:solidFill>
                  <a:schemeClr val="bg1"/>
                </a:solidFill>
              </a:rPr>
              <a:t>Source:</a:t>
            </a:r>
          </a:p>
          <a:p>
            <a:r>
              <a:rPr lang="en-US" sz="1050" i="1" dirty="0" err="1" smtClean="0">
                <a:solidFill>
                  <a:schemeClr val="bg1"/>
                </a:solidFill>
              </a:rPr>
              <a:t>Bersin</a:t>
            </a:r>
            <a:r>
              <a:rPr lang="en-US" sz="1050" i="1" dirty="0" smtClean="0">
                <a:solidFill>
                  <a:schemeClr val="bg1"/>
                </a:solidFill>
              </a:rPr>
              <a:t> by Deloitte</a:t>
            </a:r>
            <a:endParaRPr lang="en-US" sz="1050" i="1" dirty="0">
              <a:solidFill>
                <a:schemeClr val="bg1"/>
              </a:solidFill>
            </a:endParaRPr>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1526" b="7428"/>
          <a:stretch/>
        </p:blipFill>
        <p:spPr bwMode="auto">
          <a:xfrm>
            <a:off x="3544" y="2057399"/>
            <a:ext cx="9140456" cy="4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76517" y="6442502"/>
            <a:ext cx="1132041" cy="415498"/>
          </a:xfrm>
          <a:prstGeom prst="rect">
            <a:avLst/>
          </a:prstGeom>
          <a:noFill/>
        </p:spPr>
        <p:txBody>
          <a:bodyPr wrap="none" rtlCol="0">
            <a:spAutoFit/>
          </a:bodyPr>
          <a:lstStyle/>
          <a:p>
            <a:r>
              <a:rPr lang="en-US" sz="1050" i="1" dirty="0" smtClean="0">
                <a:solidFill>
                  <a:schemeClr val="bg1">
                    <a:lumMod val="50000"/>
                    <a:lumOff val="50000"/>
                  </a:schemeClr>
                </a:solidFill>
              </a:rPr>
              <a:t>Source:</a:t>
            </a:r>
          </a:p>
          <a:p>
            <a:r>
              <a:rPr lang="en-US" sz="1050" i="1" dirty="0" err="1" smtClean="0">
                <a:solidFill>
                  <a:schemeClr val="bg1">
                    <a:lumMod val="50000"/>
                    <a:lumOff val="50000"/>
                  </a:schemeClr>
                </a:solidFill>
              </a:rPr>
              <a:t>Bersin</a:t>
            </a:r>
            <a:r>
              <a:rPr lang="en-US" sz="1050" i="1" dirty="0" smtClean="0">
                <a:solidFill>
                  <a:schemeClr val="bg1">
                    <a:lumMod val="50000"/>
                    <a:lumOff val="50000"/>
                  </a:schemeClr>
                </a:solidFill>
              </a:rPr>
              <a:t> by Deloitte</a:t>
            </a:r>
            <a:endParaRPr lang="en-US" sz="1050" i="1" dirty="0">
              <a:solidFill>
                <a:schemeClr val="bg1">
                  <a:lumMod val="50000"/>
                  <a:lumOff val="50000"/>
                </a:schemeClr>
              </a:solidFill>
            </a:endParaRPr>
          </a:p>
        </p:txBody>
      </p:sp>
      <p:sp>
        <p:nvSpPr>
          <p:cNvPr id="4" name="Oval 3"/>
          <p:cNvSpPr/>
          <p:nvPr/>
        </p:nvSpPr>
        <p:spPr>
          <a:xfrm>
            <a:off x="7391400" y="3581400"/>
            <a:ext cx="1717158"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4267200"/>
            <a:ext cx="1717158" cy="762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44" y="4343400"/>
            <a:ext cx="1717158" cy="6858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4028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HR Direction</a:t>
            </a:r>
            <a:endParaRPr lang="en-US" dirty="0"/>
          </a:p>
        </p:txBody>
      </p:sp>
      <p:sp>
        <p:nvSpPr>
          <p:cNvPr id="3" name="Text Placeholder 2"/>
          <p:cNvSpPr>
            <a:spLocks noGrp="1"/>
          </p:cNvSpPr>
          <p:nvPr>
            <p:ph type="body" idx="1"/>
          </p:nvPr>
        </p:nvSpPr>
        <p:spPr/>
        <p:txBody>
          <a:bodyPr/>
          <a:lstStyle/>
          <a:p>
            <a:r>
              <a:rPr lang="en-US" dirty="0" smtClean="0"/>
              <a:t>(1)</a:t>
            </a:r>
            <a:endParaRPr lang="en-US" dirty="0"/>
          </a:p>
        </p:txBody>
      </p:sp>
      <p:sp>
        <p:nvSpPr>
          <p:cNvPr id="4" name="TextBox 3"/>
          <p:cNvSpPr txBox="1"/>
          <p:nvPr/>
        </p:nvSpPr>
        <p:spPr>
          <a:xfrm>
            <a:off x="5029200" y="3212068"/>
            <a:ext cx="3962400" cy="3416320"/>
          </a:xfrm>
          <a:prstGeom prst="rect">
            <a:avLst/>
          </a:prstGeom>
          <a:noFill/>
          <a:ln>
            <a:solidFill>
              <a:schemeClr val="bg1">
                <a:lumMod val="50000"/>
                <a:lumOff val="50000"/>
              </a:schemeClr>
            </a:solidFill>
          </a:ln>
        </p:spPr>
        <p:txBody>
          <a:bodyPr wrap="square" rtlCol="0">
            <a:spAutoFit/>
          </a:bodyPr>
          <a:lstStyle/>
          <a:p>
            <a:pPr marL="342900" indent="-342900">
              <a:lnSpc>
                <a:spcPct val="150000"/>
              </a:lnSpc>
              <a:buFont typeface="+mj-lt"/>
              <a:buAutoNum type="arabicPeriod"/>
            </a:pPr>
            <a:r>
              <a:rPr lang="en-US" dirty="0" smtClean="0"/>
              <a:t>Movement &amp; projects</a:t>
            </a:r>
          </a:p>
          <a:p>
            <a:pPr marL="342900" indent="-342900">
              <a:lnSpc>
                <a:spcPct val="150000"/>
              </a:lnSpc>
              <a:buFont typeface="+mj-lt"/>
              <a:buAutoNum type="arabicPeriod"/>
            </a:pPr>
            <a:r>
              <a:rPr lang="en-US" dirty="0" smtClean="0"/>
              <a:t>Enhance work experience</a:t>
            </a:r>
          </a:p>
          <a:p>
            <a:pPr marL="342900" indent="-342900">
              <a:lnSpc>
                <a:spcPct val="150000"/>
              </a:lnSpc>
              <a:buFont typeface="+mj-lt"/>
              <a:buAutoNum type="arabicPeriod"/>
            </a:pPr>
            <a:r>
              <a:rPr lang="en-US" dirty="0" smtClean="0"/>
              <a:t>Find strengths, empower to add value</a:t>
            </a:r>
          </a:p>
          <a:p>
            <a:pPr marL="342900" indent="-342900">
              <a:lnSpc>
                <a:spcPct val="150000"/>
              </a:lnSpc>
              <a:buFont typeface="+mj-lt"/>
              <a:buAutoNum type="arabicPeriod"/>
            </a:pPr>
            <a:r>
              <a:rPr lang="en-US" dirty="0" smtClean="0"/>
              <a:t>Learning Environment for constant learning</a:t>
            </a:r>
          </a:p>
          <a:p>
            <a:pPr marL="342900" indent="-342900">
              <a:lnSpc>
                <a:spcPct val="150000"/>
              </a:lnSpc>
              <a:buFont typeface="+mj-lt"/>
              <a:buAutoNum type="arabicPeriod"/>
            </a:pPr>
            <a:r>
              <a:rPr lang="en-US" dirty="0" smtClean="0"/>
              <a:t>Rewards based on people’s potential market value</a:t>
            </a:r>
          </a:p>
        </p:txBody>
      </p:sp>
      <p:sp>
        <p:nvSpPr>
          <p:cNvPr id="5" name="TextBox 4"/>
          <p:cNvSpPr txBox="1"/>
          <p:nvPr/>
        </p:nvSpPr>
        <p:spPr>
          <a:xfrm>
            <a:off x="228600" y="3246358"/>
            <a:ext cx="4343400" cy="3416320"/>
          </a:xfrm>
          <a:prstGeom prst="rect">
            <a:avLst/>
          </a:prstGeom>
          <a:noFill/>
          <a:ln>
            <a:solidFill>
              <a:schemeClr val="bg1">
                <a:lumMod val="50000"/>
                <a:lumOff val="50000"/>
              </a:schemeClr>
            </a:solidFill>
          </a:ln>
        </p:spPr>
        <p:txBody>
          <a:bodyPr wrap="square" rtlCol="0">
            <a:spAutoFit/>
          </a:bodyPr>
          <a:lstStyle/>
          <a:p>
            <a:pPr marL="342900" indent="-342900">
              <a:lnSpc>
                <a:spcPct val="150000"/>
              </a:lnSpc>
              <a:buFont typeface="+mj-lt"/>
              <a:buAutoNum type="arabicPeriod"/>
            </a:pPr>
            <a:r>
              <a:rPr lang="en-US" dirty="0" smtClean="0"/>
              <a:t>Lifetime career management</a:t>
            </a:r>
          </a:p>
          <a:p>
            <a:pPr marL="342900" indent="-342900">
              <a:lnSpc>
                <a:spcPct val="150000"/>
              </a:lnSpc>
              <a:buFont typeface="+mj-lt"/>
              <a:buAutoNum type="arabicPeriod"/>
            </a:pPr>
            <a:r>
              <a:rPr lang="en-US" dirty="0" smtClean="0"/>
              <a:t>Integration of individual lifestyle</a:t>
            </a:r>
          </a:p>
          <a:p>
            <a:pPr marL="342900" indent="-342900">
              <a:lnSpc>
                <a:spcPct val="150000"/>
              </a:lnSpc>
              <a:buFont typeface="+mj-lt"/>
              <a:buAutoNum type="arabicPeriod"/>
            </a:pPr>
            <a:r>
              <a:rPr lang="en-US" dirty="0" smtClean="0"/>
              <a:t>Segment rank, rating per performance, potential</a:t>
            </a:r>
          </a:p>
          <a:p>
            <a:pPr marL="342900" indent="-342900">
              <a:lnSpc>
                <a:spcPct val="150000"/>
              </a:lnSpc>
              <a:buFont typeface="+mj-lt"/>
              <a:buAutoNum type="arabicPeriod"/>
            </a:pPr>
            <a:r>
              <a:rPr lang="en-US" dirty="0" smtClean="0"/>
              <a:t>Progressive training to change behavior to rise in career lather</a:t>
            </a:r>
          </a:p>
          <a:p>
            <a:pPr marL="342900" indent="-342900">
              <a:lnSpc>
                <a:spcPct val="150000"/>
              </a:lnSpc>
              <a:buFont typeface="+mj-lt"/>
              <a:buAutoNum type="arabicPeriod"/>
            </a:pPr>
            <a:r>
              <a:rPr lang="en-US" dirty="0" smtClean="0"/>
              <a:t>Rewards based on segmentation and performance</a:t>
            </a:r>
          </a:p>
        </p:txBody>
      </p:sp>
      <p:sp>
        <p:nvSpPr>
          <p:cNvPr id="7" name="TextBox 6"/>
          <p:cNvSpPr txBox="1"/>
          <p:nvPr/>
        </p:nvSpPr>
        <p:spPr>
          <a:xfrm>
            <a:off x="613061" y="2775102"/>
            <a:ext cx="3545634" cy="369332"/>
          </a:xfrm>
          <a:prstGeom prst="rect">
            <a:avLst/>
          </a:prstGeom>
          <a:noFill/>
        </p:spPr>
        <p:txBody>
          <a:bodyPr wrap="square" rtlCol="0">
            <a:spAutoFit/>
          </a:bodyPr>
          <a:lstStyle/>
          <a:p>
            <a:pPr algn="ctr"/>
            <a:r>
              <a:rPr lang="en-US" b="1" dirty="0" smtClean="0">
                <a:solidFill>
                  <a:srgbClr val="FFFF00"/>
                </a:solidFill>
              </a:rPr>
              <a:t>Talent Management</a:t>
            </a:r>
            <a:endParaRPr lang="en-US" b="1" dirty="0">
              <a:solidFill>
                <a:srgbClr val="FFFF00"/>
              </a:solidFill>
            </a:endParaRPr>
          </a:p>
        </p:txBody>
      </p:sp>
      <p:sp>
        <p:nvSpPr>
          <p:cNvPr id="8" name="TextBox 7"/>
          <p:cNvSpPr txBox="1"/>
          <p:nvPr/>
        </p:nvSpPr>
        <p:spPr>
          <a:xfrm>
            <a:off x="5278967" y="2771274"/>
            <a:ext cx="3522133" cy="369332"/>
          </a:xfrm>
          <a:prstGeom prst="rect">
            <a:avLst/>
          </a:prstGeom>
          <a:noFill/>
        </p:spPr>
        <p:txBody>
          <a:bodyPr wrap="square" rtlCol="0">
            <a:spAutoFit/>
          </a:bodyPr>
          <a:lstStyle/>
          <a:p>
            <a:pPr algn="ctr"/>
            <a:r>
              <a:rPr lang="en-US" b="1" dirty="0" smtClean="0">
                <a:solidFill>
                  <a:srgbClr val="FFFF00"/>
                </a:solidFill>
              </a:rPr>
              <a:t>People Management</a:t>
            </a:r>
            <a:endParaRPr lang="en-US" b="1" dirty="0">
              <a:solidFill>
                <a:srgbClr val="FFFF00"/>
              </a:solidFill>
            </a:endParaRPr>
          </a:p>
        </p:txBody>
      </p:sp>
      <p:sp>
        <p:nvSpPr>
          <p:cNvPr id="6" name="TextBox 5"/>
          <p:cNvSpPr txBox="1"/>
          <p:nvPr/>
        </p:nvSpPr>
        <p:spPr>
          <a:xfrm>
            <a:off x="4585855" y="4552372"/>
            <a:ext cx="408638" cy="369332"/>
          </a:xfrm>
          <a:prstGeom prst="rect">
            <a:avLst/>
          </a:prstGeom>
          <a:noFill/>
        </p:spPr>
        <p:txBody>
          <a:bodyPr wrap="none" rtlCol="0">
            <a:spAutoFit/>
          </a:bodyPr>
          <a:lstStyle/>
          <a:p>
            <a:r>
              <a:rPr lang="en-US" dirty="0" smtClean="0">
                <a:solidFill>
                  <a:srgbClr val="FFFF00"/>
                </a:solidFill>
              </a:rPr>
              <a:t>Vs</a:t>
            </a:r>
            <a:endParaRPr lang="en-US" dirty="0">
              <a:solidFill>
                <a:srgbClr val="FFFF00"/>
              </a:solidFill>
            </a:endParaRPr>
          </a:p>
        </p:txBody>
      </p:sp>
      <p:cxnSp>
        <p:nvCxnSpPr>
          <p:cNvPr id="9" name="Straight Arrow Connector 8"/>
          <p:cNvCxnSpPr/>
          <p:nvPr/>
        </p:nvCxnSpPr>
        <p:spPr>
          <a:xfrm>
            <a:off x="3777695" y="2975157"/>
            <a:ext cx="1937305" cy="76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63340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1000"/>
                                        <p:tgtEl>
                                          <p:spTgt spid="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HR Direction</a:t>
            </a:r>
            <a:endParaRPr lang="en-US" dirty="0"/>
          </a:p>
        </p:txBody>
      </p:sp>
      <p:sp>
        <p:nvSpPr>
          <p:cNvPr id="3" name="Text Placeholder 2"/>
          <p:cNvSpPr>
            <a:spLocks noGrp="1"/>
          </p:cNvSpPr>
          <p:nvPr>
            <p:ph type="body" idx="1"/>
          </p:nvPr>
        </p:nvSpPr>
        <p:spPr/>
        <p:txBody>
          <a:bodyPr/>
          <a:lstStyle/>
          <a:p>
            <a:r>
              <a:rPr lang="en-US" dirty="0" smtClean="0"/>
              <a:t>(2)</a:t>
            </a:r>
            <a:endParaRPr lang="en-US" dirty="0"/>
          </a:p>
        </p:txBody>
      </p:sp>
      <p:sp>
        <p:nvSpPr>
          <p:cNvPr id="4" name="TextBox 3"/>
          <p:cNvSpPr txBox="1"/>
          <p:nvPr/>
        </p:nvSpPr>
        <p:spPr>
          <a:xfrm>
            <a:off x="4876800" y="3212068"/>
            <a:ext cx="4114800" cy="2585323"/>
          </a:xfrm>
          <a:prstGeom prst="rect">
            <a:avLst/>
          </a:prstGeom>
          <a:noFill/>
          <a:ln>
            <a:solidFill>
              <a:schemeClr val="bg1">
                <a:lumMod val="50000"/>
                <a:lumOff val="50000"/>
              </a:schemeClr>
            </a:solidFill>
          </a:ln>
        </p:spPr>
        <p:txBody>
          <a:bodyPr wrap="square" rtlCol="0">
            <a:spAutoFit/>
          </a:bodyPr>
          <a:lstStyle/>
          <a:p>
            <a:pPr marL="342900" indent="-342900">
              <a:lnSpc>
                <a:spcPct val="150000"/>
              </a:lnSpc>
              <a:buFont typeface="+mj-lt"/>
              <a:buAutoNum type="arabicPeriod" startAt="6"/>
            </a:pPr>
            <a:r>
              <a:rPr lang="en-US" dirty="0" smtClean="0"/>
              <a:t>Are you an owner?</a:t>
            </a:r>
          </a:p>
          <a:p>
            <a:pPr marL="342900" indent="-342900">
              <a:lnSpc>
                <a:spcPct val="150000"/>
              </a:lnSpc>
              <a:buFont typeface="+mj-lt"/>
              <a:buAutoNum type="arabicPeriod" startAt="6"/>
            </a:pPr>
            <a:r>
              <a:rPr lang="en-US" dirty="0" smtClean="0"/>
              <a:t>Honor and embrace diversity, empower to thrive</a:t>
            </a:r>
          </a:p>
          <a:p>
            <a:pPr marL="342900" indent="-342900">
              <a:lnSpc>
                <a:spcPct val="150000"/>
              </a:lnSpc>
              <a:buFont typeface="+mj-lt"/>
              <a:buAutoNum type="arabicPeriod" startAt="6"/>
            </a:pPr>
            <a:r>
              <a:rPr lang="en-US" dirty="0" smtClean="0"/>
              <a:t>Software that empowers people to do their job better – system of engagement</a:t>
            </a:r>
            <a:endParaRPr lang="en-US" dirty="0"/>
          </a:p>
        </p:txBody>
      </p:sp>
      <p:sp>
        <p:nvSpPr>
          <p:cNvPr id="5" name="TextBox 4"/>
          <p:cNvSpPr txBox="1"/>
          <p:nvPr/>
        </p:nvSpPr>
        <p:spPr>
          <a:xfrm>
            <a:off x="228600" y="3222459"/>
            <a:ext cx="4191000" cy="2539157"/>
          </a:xfrm>
          <a:prstGeom prst="rect">
            <a:avLst/>
          </a:prstGeom>
          <a:noFill/>
          <a:ln>
            <a:solidFill>
              <a:schemeClr val="bg1">
                <a:lumMod val="50000"/>
                <a:lumOff val="50000"/>
              </a:schemeClr>
            </a:solidFill>
          </a:ln>
        </p:spPr>
        <p:txBody>
          <a:bodyPr wrap="square" rtlCol="0">
            <a:spAutoFit/>
          </a:bodyPr>
          <a:lstStyle/>
          <a:p>
            <a:pPr marL="342900" indent="-342900">
              <a:lnSpc>
                <a:spcPct val="150000"/>
              </a:lnSpc>
              <a:buFont typeface="+mj-lt"/>
              <a:buAutoNum type="arabicPeriod" startAt="6"/>
            </a:pPr>
            <a:r>
              <a:rPr lang="en-US" dirty="0" smtClean="0"/>
              <a:t>How can you add value?</a:t>
            </a:r>
          </a:p>
          <a:p>
            <a:pPr marL="342900" indent="-342900">
              <a:lnSpc>
                <a:spcPct val="150000"/>
              </a:lnSpc>
              <a:buFont typeface="+mj-lt"/>
              <a:buAutoNum type="arabicPeriod" startAt="6"/>
            </a:pPr>
            <a:r>
              <a:rPr lang="en-US" dirty="0" smtClean="0"/>
              <a:t>Talent pools with segments and clusters for ease of management</a:t>
            </a:r>
          </a:p>
          <a:p>
            <a:pPr marL="342900" indent="-342900">
              <a:lnSpc>
                <a:spcPct val="150000"/>
              </a:lnSpc>
              <a:buFont typeface="+mj-lt"/>
              <a:buAutoNum type="arabicPeriod" startAt="6"/>
            </a:pPr>
            <a:r>
              <a:rPr lang="en-US" dirty="0" smtClean="0"/>
              <a:t>Software to integrate all HR functions together – system of integration</a:t>
            </a:r>
          </a:p>
          <a:p>
            <a:pPr marL="342900" indent="-342900">
              <a:lnSpc>
                <a:spcPct val="150000"/>
              </a:lnSpc>
              <a:buFont typeface="+mj-lt"/>
              <a:buAutoNum type="arabicPeriod" startAt="6"/>
            </a:pPr>
            <a:endParaRPr lang="en-US" sz="1600" dirty="0"/>
          </a:p>
        </p:txBody>
      </p:sp>
      <p:sp>
        <p:nvSpPr>
          <p:cNvPr id="6" name="TextBox 5"/>
          <p:cNvSpPr txBox="1"/>
          <p:nvPr/>
        </p:nvSpPr>
        <p:spPr>
          <a:xfrm>
            <a:off x="571498" y="2775102"/>
            <a:ext cx="3421225" cy="369332"/>
          </a:xfrm>
          <a:prstGeom prst="rect">
            <a:avLst/>
          </a:prstGeom>
          <a:noFill/>
        </p:spPr>
        <p:txBody>
          <a:bodyPr wrap="square" rtlCol="0">
            <a:spAutoFit/>
          </a:bodyPr>
          <a:lstStyle/>
          <a:p>
            <a:pPr algn="ctr"/>
            <a:r>
              <a:rPr lang="en-US" b="1" dirty="0" smtClean="0">
                <a:solidFill>
                  <a:srgbClr val="FFFF00"/>
                </a:solidFill>
              </a:rPr>
              <a:t>Talent Management</a:t>
            </a:r>
            <a:endParaRPr lang="en-US" b="1" dirty="0">
              <a:solidFill>
                <a:srgbClr val="FFFF00"/>
              </a:solidFill>
            </a:endParaRPr>
          </a:p>
        </p:txBody>
      </p:sp>
      <p:sp>
        <p:nvSpPr>
          <p:cNvPr id="7" name="TextBox 6"/>
          <p:cNvSpPr txBox="1"/>
          <p:nvPr/>
        </p:nvSpPr>
        <p:spPr>
          <a:xfrm>
            <a:off x="5143500" y="2771274"/>
            <a:ext cx="3657600" cy="369332"/>
          </a:xfrm>
          <a:prstGeom prst="rect">
            <a:avLst/>
          </a:prstGeom>
          <a:noFill/>
        </p:spPr>
        <p:txBody>
          <a:bodyPr wrap="square" rtlCol="0">
            <a:spAutoFit/>
          </a:bodyPr>
          <a:lstStyle/>
          <a:p>
            <a:pPr algn="ctr"/>
            <a:r>
              <a:rPr lang="en-US" b="1" dirty="0" smtClean="0">
                <a:solidFill>
                  <a:srgbClr val="FFFF00"/>
                </a:solidFill>
              </a:rPr>
              <a:t>People Management</a:t>
            </a:r>
            <a:endParaRPr lang="en-US" b="1" dirty="0">
              <a:solidFill>
                <a:srgbClr val="FFFF00"/>
              </a:solidFill>
            </a:endParaRPr>
          </a:p>
        </p:txBody>
      </p:sp>
      <p:sp>
        <p:nvSpPr>
          <p:cNvPr id="8" name="TextBox 7"/>
          <p:cNvSpPr txBox="1"/>
          <p:nvPr/>
        </p:nvSpPr>
        <p:spPr>
          <a:xfrm>
            <a:off x="4419600" y="4267200"/>
            <a:ext cx="408638" cy="369332"/>
          </a:xfrm>
          <a:prstGeom prst="rect">
            <a:avLst/>
          </a:prstGeom>
          <a:noFill/>
        </p:spPr>
        <p:txBody>
          <a:bodyPr wrap="none" rtlCol="0">
            <a:spAutoFit/>
          </a:bodyPr>
          <a:lstStyle/>
          <a:p>
            <a:r>
              <a:rPr lang="en-US" dirty="0" smtClean="0">
                <a:solidFill>
                  <a:srgbClr val="FFFF00"/>
                </a:solidFill>
              </a:rPr>
              <a:t>Vs</a:t>
            </a:r>
            <a:endParaRPr lang="en-US" dirty="0">
              <a:solidFill>
                <a:srgbClr val="FFFF00"/>
              </a:solidFill>
            </a:endParaRPr>
          </a:p>
        </p:txBody>
      </p:sp>
      <p:cxnSp>
        <p:nvCxnSpPr>
          <p:cNvPr id="10" name="Straight Arrow Connector 9"/>
          <p:cNvCxnSpPr/>
          <p:nvPr/>
        </p:nvCxnSpPr>
        <p:spPr>
          <a:xfrm>
            <a:off x="3657600" y="2975157"/>
            <a:ext cx="1937305" cy="769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228600" y="6604084"/>
            <a:ext cx="1561646" cy="253916"/>
          </a:xfrm>
          <a:prstGeom prst="rect">
            <a:avLst/>
          </a:prstGeom>
          <a:noFill/>
        </p:spPr>
        <p:txBody>
          <a:bodyPr wrap="none" rtlCol="0">
            <a:spAutoFit/>
          </a:bodyPr>
          <a:lstStyle/>
          <a:p>
            <a:r>
              <a:rPr lang="en-US" sz="1050" i="1" dirty="0" smtClean="0">
                <a:solidFill>
                  <a:schemeClr val="tx1">
                    <a:lumMod val="75000"/>
                  </a:schemeClr>
                </a:solidFill>
              </a:rPr>
              <a:t>Source: </a:t>
            </a:r>
            <a:r>
              <a:rPr lang="en-US" sz="1050" i="1" dirty="0" err="1" smtClean="0">
                <a:solidFill>
                  <a:schemeClr val="tx1">
                    <a:lumMod val="75000"/>
                  </a:schemeClr>
                </a:solidFill>
              </a:rPr>
              <a:t>Bersin</a:t>
            </a:r>
            <a:r>
              <a:rPr lang="en-US" sz="1050" i="1" dirty="0" smtClean="0">
                <a:solidFill>
                  <a:schemeClr val="tx1">
                    <a:lumMod val="75000"/>
                  </a:schemeClr>
                </a:solidFill>
              </a:rPr>
              <a:t> by Deloitte</a:t>
            </a:r>
            <a:endParaRPr lang="en-US" sz="1050" i="1" dirty="0">
              <a:solidFill>
                <a:schemeClr val="tx1">
                  <a:lumMod val="75000"/>
                </a:schemeClr>
              </a:solidFill>
            </a:endParaRPr>
          </a:p>
        </p:txBody>
      </p:sp>
      <p:sp>
        <p:nvSpPr>
          <p:cNvPr id="9" name="TextBox 8"/>
          <p:cNvSpPr txBox="1"/>
          <p:nvPr/>
        </p:nvSpPr>
        <p:spPr>
          <a:xfrm>
            <a:off x="2133600" y="6172200"/>
            <a:ext cx="5749331" cy="369332"/>
          </a:xfrm>
          <a:prstGeom prst="rect">
            <a:avLst/>
          </a:prstGeom>
          <a:noFill/>
        </p:spPr>
        <p:txBody>
          <a:bodyPr wrap="none" rtlCol="0">
            <a:spAutoFit/>
          </a:bodyPr>
          <a:lstStyle/>
          <a:p>
            <a:r>
              <a:rPr lang="en-US" dirty="0" smtClean="0">
                <a:solidFill>
                  <a:srgbClr val="FFFF00"/>
                </a:solidFill>
                <a:effectLst>
                  <a:outerShdw blurRad="38100" dist="38100" dir="2700000" algn="tl">
                    <a:srgbClr val="000000">
                      <a:alpha val="43137"/>
                    </a:srgbClr>
                  </a:outerShdw>
                </a:effectLst>
              </a:rPr>
              <a:t>21</a:t>
            </a:r>
            <a:r>
              <a:rPr lang="en-US" baseline="30000" dirty="0" smtClean="0">
                <a:solidFill>
                  <a:srgbClr val="FFFF00"/>
                </a:solidFill>
                <a:effectLst>
                  <a:outerShdw blurRad="38100" dist="38100" dir="2700000" algn="tl">
                    <a:srgbClr val="000000">
                      <a:alpha val="43137"/>
                    </a:srgbClr>
                  </a:outerShdw>
                </a:effectLst>
              </a:rPr>
              <a:t>st</a:t>
            </a:r>
            <a:r>
              <a:rPr lang="en-US" dirty="0" smtClean="0">
                <a:solidFill>
                  <a:srgbClr val="FFFF00"/>
                </a:solidFill>
                <a:effectLst>
                  <a:outerShdw blurRad="38100" dist="38100" dir="2700000" algn="tl">
                    <a:srgbClr val="000000">
                      <a:alpha val="43137"/>
                    </a:srgbClr>
                  </a:outerShdw>
                </a:effectLst>
              </a:rPr>
              <a:t> Century Economy = Purpose Economy = People Centric</a:t>
            </a:r>
            <a:endParaRPr lang="en-US"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305339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1000"/>
                                        <p:tgtEl>
                                          <p:spTgt spid="4"/>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Prominent Authors</a:t>
            </a:r>
            <a:endParaRPr lang="en-US" dirty="0"/>
          </a:p>
        </p:txBody>
      </p:sp>
      <p:sp>
        <p:nvSpPr>
          <p:cNvPr id="3" name="Text Placeholder 2"/>
          <p:cNvSpPr>
            <a:spLocks noGrp="1"/>
          </p:cNvSpPr>
          <p:nvPr>
            <p:ph type="body" idx="1"/>
          </p:nvPr>
        </p:nvSpPr>
        <p:spPr/>
        <p:txBody>
          <a:bodyPr/>
          <a:lstStyle/>
          <a:p>
            <a:r>
              <a:rPr lang="en-US" dirty="0" smtClean="0"/>
              <a:t>Common Thread</a:t>
            </a:r>
            <a:endParaRPr lang="en-US" dirty="0"/>
          </a:p>
        </p:txBody>
      </p:sp>
      <p:graphicFrame>
        <p:nvGraphicFramePr>
          <p:cNvPr id="4" name="Diagram 3"/>
          <p:cNvGraphicFramePr/>
          <p:nvPr>
            <p:extLst>
              <p:ext uri="{D42A27DB-BD31-4B8C-83A1-F6EECF244321}">
                <p14:modId xmlns:p14="http://schemas.microsoft.com/office/powerpoint/2010/main" val="2572535117"/>
              </p:ext>
            </p:extLst>
          </p:nvPr>
        </p:nvGraphicFramePr>
        <p:xfrm>
          <a:off x="0" y="3251200"/>
          <a:ext cx="4864768" cy="360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726706442"/>
              </p:ext>
            </p:extLst>
          </p:nvPr>
        </p:nvGraphicFramePr>
        <p:xfrm>
          <a:off x="4279232" y="2667000"/>
          <a:ext cx="4864768" cy="3606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TextBox 5"/>
          <p:cNvSpPr txBox="1"/>
          <p:nvPr/>
        </p:nvSpPr>
        <p:spPr>
          <a:xfrm>
            <a:off x="237259" y="3048000"/>
            <a:ext cx="2504212"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Engagement Movement</a:t>
            </a:r>
            <a:endParaRPr lang="en-US" dirty="0">
              <a:solidFill>
                <a:srgbClr val="FFC000"/>
              </a:solidFill>
              <a:effectLst>
                <a:outerShdw blurRad="38100" dist="38100" dir="2700000" algn="tl">
                  <a:srgbClr val="000000">
                    <a:alpha val="43137"/>
                  </a:srgbClr>
                </a:outerShdw>
              </a:effectLst>
            </a:endParaRPr>
          </a:p>
        </p:txBody>
      </p:sp>
      <p:sp>
        <p:nvSpPr>
          <p:cNvPr id="7" name="TextBox 6"/>
          <p:cNvSpPr txBox="1"/>
          <p:nvPr/>
        </p:nvSpPr>
        <p:spPr>
          <a:xfrm>
            <a:off x="4572000" y="2743200"/>
            <a:ext cx="2028119" cy="369332"/>
          </a:xfrm>
          <a:prstGeom prst="rect">
            <a:avLst/>
          </a:prstGeom>
          <a:noFill/>
        </p:spPr>
        <p:txBody>
          <a:bodyPr wrap="none" rtlCol="0">
            <a:spAutoFit/>
          </a:bodyPr>
          <a:lstStyle/>
          <a:p>
            <a:r>
              <a:rPr lang="en-US" dirty="0" smtClean="0">
                <a:solidFill>
                  <a:srgbClr val="FFC000"/>
                </a:solidFill>
                <a:effectLst>
                  <a:outerShdw blurRad="38100" dist="38100" dir="2700000" algn="tl">
                    <a:srgbClr val="000000">
                      <a:alpha val="43137"/>
                    </a:srgbClr>
                  </a:outerShdw>
                </a:effectLst>
              </a:rPr>
              <a:t>Cultural Movement</a:t>
            </a:r>
            <a:endParaRPr lang="en-US"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231042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Trajectory</a:t>
            </a:r>
            <a:endParaRPr lang="en-US" dirty="0"/>
          </a:p>
        </p:txBody>
      </p:sp>
    </p:spTree>
    <p:extLst>
      <p:ext uri="{BB962C8B-B14F-4D97-AF65-F5344CB8AC3E}">
        <p14:creationId xmlns:p14="http://schemas.microsoft.com/office/powerpoint/2010/main" val="21891094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6572" y="0"/>
            <a:ext cx="11430000" cy="6858000"/>
          </a:xfrm>
        </p:spPr>
      </p:pic>
    </p:spTree>
    <p:extLst>
      <p:ext uri="{BB962C8B-B14F-4D97-AF65-F5344CB8AC3E}">
        <p14:creationId xmlns:p14="http://schemas.microsoft.com/office/powerpoint/2010/main" val="20964062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447800"/>
            <a:ext cx="266675" cy="269875"/>
          </a:xfrm>
          <a:prstGeom prst="rect">
            <a:avLst/>
          </a:prstGeom>
        </p:spPr>
      </p:pic>
      <p:sp>
        <p:nvSpPr>
          <p:cNvPr id="2" name="Title 1"/>
          <p:cNvSpPr>
            <a:spLocks noGrp="1"/>
          </p:cNvSpPr>
          <p:nvPr>
            <p:ph type="title"/>
          </p:nvPr>
        </p:nvSpPr>
        <p:spPr>
          <a:xfrm>
            <a:off x="749808" y="420624"/>
            <a:ext cx="8013192" cy="1636776"/>
          </a:xfrm>
        </p:spPr>
        <p:txBody>
          <a:bodyPr/>
          <a:lstStyle/>
          <a:p>
            <a:r>
              <a:rPr lang="en-US" dirty="0" smtClean="0"/>
              <a:t>Purpose:</a:t>
            </a:r>
            <a:br>
              <a:rPr lang="en-US" dirty="0" smtClean="0"/>
            </a:br>
            <a:r>
              <a:rPr lang="en-US" dirty="0" smtClean="0"/>
              <a:t>The Integral Part of Existence</a:t>
            </a:r>
            <a:endParaRPr lang="en-US" dirty="0"/>
          </a:p>
        </p:txBody>
      </p:sp>
      <p:graphicFrame>
        <p:nvGraphicFramePr>
          <p:cNvPr id="5" name="Diagram 4"/>
          <p:cNvGraphicFramePr/>
          <p:nvPr>
            <p:extLst>
              <p:ext uri="{D42A27DB-BD31-4B8C-83A1-F6EECF244321}">
                <p14:modId xmlns:p14="http://schemas.microsoft.com/office/powerpoint/2010/main" val="181452791"/>
              </p:ext>
            </p:extLst>
          </p:nvPr>
        </p:nvGraphicFramePr>
        <p:xfrm>
          <a:off x="762000" y="2667000"/>
          <a:ext cx="77724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135880" y="5029200"/>
            <a:ext cx="1024639" cy="830997"/>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Sweet</a:t>
            </a:r>
          </a:p>
          <a:p>
            <a:pPr algn="ctr"/>
            <a:r>
              <a:rPr lang="en-US" sz="2400" b="1" dirty="0" smtClean="0">
                <a:solidFill>
                  <a:schemeClr val="bg1"/>
                </a:solidFill>
                <a:effectLst>
                  <a:outerShdw blurRad="38100" dist="38100" dir="2700000" algn="tl">
                    <a:srgbClr val="000000">
                      <a:alpha val="43137"/>
                    </a:srgbClr>
                  </a:outerShdw>
                </a:effectLst>
              </a:rPr>
              <a:t>Spot</a:t>
            </a:r>
            <a:endParaRPr lang="en-US" sz="2400" b="1" dirty="0">
              <a:solidFill>
                <a:schemeClr val="bg1"/>
              </a:solidFill>
              <a:effectLst>
                <a:outerShdw blurRad="38100" dist="38100" dir="2700000" algn="tl">
                  <a:srgbClr val="000000">
                    <a:alpha val="43137"/>
                  </a:srgbClr>
                </a:outerShdw>
              </a:effectLst>
            </a:endParaRPr>
          </a:p>
        </p:txBody>
      </p:sp>
      <p:sp>
        <p:nvSpPr>
          <p:cNvPr id="9" name="Left Brace 8"/>
          <p:cNvSpPr/>
          <p:nvPr/>
        </p:nvSpPr>
        <p:spPr>
          <a:xfrm>
            <a:off x="2438400" y="2667000"/>
            <a:ext cx="533400" cy="1594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114563" y="2888313"/>
            <a:ext cx="1228221" cy="923330"/>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Define</a:t>
            </a:r>
          </a:p>
          <a:p>
            <a:pPr marL="285750" indent="-285750">
              <a:buFont typeface="Arial" panose="020B0604020202020204" pitchFamily="34" charset="0"/>
              <a:buChar char="•"/>
            </a:pPr>
            <a:r>
              <a:rPr lang="en-US" i="1" dirty="0" smtClean="0">
                <a:solidFill>
                  <a:schemeClr val="accent1">
                    <a:lumMod val="60000"/>
                    <a:lumOff val="40000"/>
                  </a:schemeClr>
                </a:solidFill>
              </a:rPr>
              <a:t>Decide</a:t>
            </a:r>
          </a:p>
          <a:p>
            <a:pPr marL="285750" indent="-285750">
              <a:buFont typeface="Arial" panose="020B0604020202020204" pitchFamily="34" charset="0"/>
              <a:buChar char="•"/>
            </a:pPr>
            <a:r>
              <a:rPr lang="en-US" i="1" dirty="0" smtClean="0">
                <a:solidFill>
                  <a:schemeClr val="accent1">
                    <a:lumMod val="60000"/>
                    <a:lumOff val="40000"/>
                  </a:schemeClr>
                </a:solidFill>
              </a:rPr>
              <a:t>Develop</a:t>
            </a:r>
          </a:p>
        </p:txBody>
      </p:sp>
      <p:sp>
        <p:nvSpPr>
          <p:cNvPr id="11" name="Left Brace 10"/>
          <p:cNvSpPr/>
          <p:nvPr/>
        </p:nvSpPr>
        <p:spPr>
          <a:xfrm>
            <a:off x="1704837" y="4653844"/>
            <a:ext cx="533400" cy="18231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1000" y="5103757"/>
            <a:ext cx="1216808" cy="923330"/>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Job</a:t>
            </a:r>
          </a:p>
          <a:p>
            <a:pPr marL="285750" indent="-285750">
              <a:buFont typeface="Arial" panose="020B0604020202020204" pitchFamily="34" charset="0"/>
              <a:buChar char="•"/>
            </a:pPr>
            <a:r>
              <a:rPr lang="en-US" i="1" dirty="0" smtClean="0">
                <a:solidFill>
                  <a:schemeClr val="accent1">
                    <a:lumMod val="60000"/>
                    <a:lumOff val="40000"/>
                  </a:schemeClr>
                </a:solidFill>
              </a:rPr>
              <a:t>Career</a:t>
            </a:r>
          </a:p>
          <a:p>
            <a:pPr marL="285750" indent="-285750">
              <a:buFont typeface="Arial" panose="020B0604020202020204" pitchFamily="34" charset="0"/>
              <a:buChar char="•"/>
            </a:pPr>
            <a:r>
              <a:rPr lang="en-US" i="1" dirty="0" smtClean="0">
                <a:solidFill>
                  <a:schemeClr val="accent1">
                    <a:lumMod val="60000"/>
                    <a:lumOff val="40000"/>
                  </a:schemeClr>
                </a:solidFill>
              </a:rPr>
              <a:t>Purpose</a:t>
            </a:r>
          </a:p>
        </p:txBody>
      </p:sp>
      <p:sp>
        <p:nvSpPr>
          <p:cNvPr id="13" name="TextBox 12"/>
          <p:cNvSpPr txBox="1"/>
          <p:nvPr/>
        </p:nvSpPr>
        <p:spPr>
          <a:xfrm>
            <a:off x="7644642" y="5029200"/>
            <a:ext cx="1194558" cy="1477328"/>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Ethical</a:t>
            </a:r>
          </a:p>
          <a:p>
            <a:pPr marL="285750" indent="-285750">
              <a:buFont typeface="Arial" panose="020B0604020202020204" pitchFamily="34" charset="0"/>
              <a:buChar char="•"/>
            </a:pPr>
            <a:r>
              <a:rPr lang="en-US" i="1" dirty="0" smtClean="0">
                <a:solidFill>
                  <a:schemeClr val="accent1">
                    <a:lumMod val="60000"/>
                    <a:lumOff val="40000"/>
                  </a:schemeClr>
                </a:solidFill>
              </a:rPr>
              <a:t>Deliver</a:t>
            </a:r>
          </a:p>
          <a:p>
            <a:pPr marL="285750" indent="-285750">
              <a:buFont typeface="Arial" panose="020B0604020202020204" pitchFamily="34" charset="0"/>
              <a:buChar char="•"/>
            </a:pPr>
            <a:r>
              <a:rPr lang="en-US" i="1" dirty="0" smtClean="0">
                <a:solidFill>
                  <a:schemeClr val="accent1">
                    <a:lumMod val="60000"/>
                    <a:lumOff val="40000"/>
                  </a:schemeClr>
                </a:solidFill>
              </a:rPr>
              <a:t>Serve</a:t>
            </a:r>
          </a:p>
          <a:p>
            <a:pPr marL="285750" indent="-285750">
              <a:buFont typeface="Arial" panose="020B0604020202020204" pitchFamily="34" charset="0"/>
              <a:buChar char="•"/>
            </a:pPr>
            <a:r>
              <a:rPr lang="en-US" i="1" dirty="0" smtClean="0">
                <a:solidFill>
                  <a:schemeClr val="accent1">
                    <a:lumMod val="60000"/>
                    <a:lumOff val="40000"/>
                  </a:schemeClr>
                </a:solidFill>
              </a:rPr>
              <a:t>Delight</a:t>
            </a:r>
          </a:p>
          <a:p>
            <a:pPr marL="285750" indent="-285750">
              <a:buFont typeface="Arial" panose="020B0604020202020204" pitchFamily="34" charset="0"/>
              <a:buChar char="•"/>
            </a:pPr>
            <a:r>
              <a:rPr lang="en-US" i="1" dirty="0" smtClean="0">
                <a:solidFill>
                  <a:schemeClr val="accent1">
                    <a:lumMod val="60000"/>
                    <a:lumOff val="40000"/>
                  </a:schemeClr>
                </a:solidFill>
              </a:rPr>
              <a:t>Engage</a:t>
            </a:r>
            <a:endParaRPr lang="en-US" i="1" dirty="0">
              <a:solidFill>
                <a:schemeClr val="accent1">
                  <a:lumMod val="60000"/>
                  <a:lumOff val="40000"/>
                </a:schemeClr>
              </a:solidFill>
            </a:endParaRPr>
          </a:p>
        </p:txBody>
      </p:sp>
      <p:sp>
        <p:nvSpPr>
          <p:cNvPr id="14" name="Left Brace 13"/>
          <p:cNvSpPr/>
          <p:nvPr/>
        </p:nvSpPr>
        <p:spPr>
          <a:xfrm>
            <a:off x="7173672" y="4495800"/>
            <a:ext cx="699570"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0" y="6400800"/>
            <a:ext cx="2342784" cy="461665"/>
          </a:xfrm>
          <a:prstGeom prst="rect">
            <a:avLst/>
          </a:prstGeom>
          <a:noFill/>
        </p:spPr>
        <p:txBody>
          <a:bodyPr wrap="square" rtlCol="0">
            <a:spAutoFit/>
          </a:bodyPr>
          <a:lstStyle/>
          <a:p>
            <a:r>
              <a:rPr lang="en-US" sz="1200" i="1" dirty="0" smtClean="0">
                <a:solidFill>
                  <a:schemeClr val="bg2">
                    <a:lumMod val="60000"/>
                    <a:lumOff val="40000"/>
                  </a:schemeClr>
                </a:solidFill>
              </a:rPr>
              <a:t>Source:</a:t>
            </a:r>
          </a:p>
          <a:p>
            <a:r>
              <a:rPr lang="en-US" sz="1200" i="1" dirty="0" smtClean="0">
                <a:solidFill>
                  <a:schemeClr val="bg2">
                    <a:lumMod val="60000"/>
                    <a:lumOff val="40000"/>
                  </a:schemeClr>
                </a:solidFill>
              </a:rPr>
              <a:t>“The Purpose Effect”, by </a:t>
            </a:r>
            <a:r>
              <a:rPr lang="en-US" sz="1200" i="1" dirty="0" err="1" smtClean="0">
                <a:solidFill>
                  <a:schemeClr val="bg2">
                    <a:lumMod val="60000"/>
                    <a:lumOff val="40000"/>
                  </a:schemeClr>
                </a:solidFill>
              </a:rPr>
              <a:t>Pontefract</a:t>
            </a:r>
            <a:endParaRPr lang="en-US" sz="1200" i="1" dirty="0">
              <a:solidFill>
                <a:schemeClr val="bg2">
                  <a:lumMod val="60000"/>
                  <a:lumOff val="40000"/>
                </a:schemeClr>
              </a:solidFill>
            </a:endParaRPr>
          </a:p>
        </p:txBody>
      </p:sp>
    </p:spTree>
    <p:extLst>
      <p:ext uri="{BB962C8B-B14F-4D97-AF65-F5344CB8AC3E}">
        <p14:creationId xmlns:p14="http://schemas.microsoft.com/office/powerpoint/2010/main" val="1068856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296400" cy="6882586"/>
          </a:xfrm>
          <a:prstGeom prst="rect">
            <a:avLst/>
          </a:prstGeom>
        </p:spPr>
      </p:pic>
    </p:spTree>
    <p:extLst>
      <p:ext uri="{BB962C8B-B14F-4D97-AF65-F5344CB8AC3E}">
        <p14:creationId xmlns:p14="http://schemas.microsoft.com/office/powerpoint/2010/main" val="1030394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895600"/>
            <a:ext cx="8077200" cy="1673352"/>
          </a:xfrm>
        </p:spPr>
        <p:txBody>
          <a:bodyPr>
            <a:normAutofit/>
          </a:bodyPr>
          <a:lstStyle/>
          <a:p>
            <a:pPr algn="ctr"/>
            <a:r>
              <a:rPr lang="en-US" sz="6600" dirty="0" smtClean="0"/>
              <a:t>Young!</a:t>
            </a:r>
            <a:endParaRPr lang="en-US" sz="6600" dirty="0">
              <a:solidFill>
                <a:schemeClr val="tx1"/>
              </a:solidFill>
            </a:endParaRPr>
          </a:p>
        </p:txBody>
      </p:sp>
      <p:sp>
        <p:nvSpPr>
          <p:cNvPr id="3" name="TextBox 2"/>
          <p:cNvSpPr txBox="1"/>
          <p:nvPr/>
        </p:nvSpPr>
        <p:spPr>
          <a:xfrm>
            <a:off x="2270235" y="1529255"/>
            <a:ext cx="1176925" cy="369332"/>
          </a:xfrm>
          <a:prstGeom prst="rect">
            <a:avLst/>
          </a:prstGeom>
          <a:noFill/>
        </p:spPr>
        <p:txBody>
          <a:bodyPr wrap="none" rtlCol="0">
            <a:spAutoFit/>
          </a:bodyPr>
          <a:lstStyle/>
          <a:p>
            <a:r>
              <a:rPr lang="en-US" dirty="0" smtClean="0"/>
              <a:t>MEANING</a:t>
            </a:r>
            <a:endParaRPr lang="en-US" dirty="0"/>
          </a:p>
        </p:txBody>
      </p:sp>
      <p:sp>
        <p:nvSpPr>
          <p:cNvPr id="5" name="TextBox 4"/>
          <p:cNvSpPr txBox="1"/>
          <p:nvPr/>
        </p:nvSpPr>
        <p:spPr>
          <a:xfrm>
            <a:off x="6692462" y="2033752"/>
            <a:ext cx="1595309" cy="369332"/>
          </a:xfrm>
          <a:prstGeom prst="rect">
            <a:avLst/>
          </a:prstGeom>
          <a:noFill/>
        </p:spPr>
        <p:txBody>
          <a:bodyPr wrap="none" rtlCol="0">
            <a:spAutoFit/>
          </a:bodyPr>
          <a:lstStyle/>
          <a:p>
            <a:r>
              <a:rPr lang="en-US" dirty="0" smtClean="0"/>
              <a:t>FULFILLMENT</a:t>
            </a:r>
            <a:endParaRPr lang="en-US" dirty="0"/>
          </a:p>
        </p:txBody>
      </p:sp>
      <p:sp>
        <p:nvSpPr>
          <p:cNvPr id="6" name="TextBox 5"/>
          <p:cNvSpPr txBox="1"/>
          <p:nvPr/>
        </p:nvSpPr>
        <p:spPr>
          <a:xfrm>
            <a:off x="697625" y="4666593"/>
            <a:ext cx="938077" cy="369332"/>
          </a:xfrm>
          <a:prstGeom prst="rect">
            <a:avLst/>
          </a:prstGeom>
          <a:noFill/>
        </p:spPr>
        <p:txBody>
          <a:bodyPr wrap="none" rtlCol="0">
            <a:spAutoFit/>
          </a:bodyPr>
          <a:lstStyle/>
          <a:p>
            <a:r>
              <a:rPr lang="en-US" dirty="0" smtClean="0"/>
              <a:t>SOCIAL</a:t>
            </a:r>
            <a:endParaRPr lang="en-US" dirty="0"/>
          </a:p>
        </p:txBody>
      </p:sp>
      <p:sp>
        <p:nvSpPr>
          <p:cNvPr id="7" name="TextBox 6"/>
          <p:cNvSpPr txBox="1"/>
          <p:nvPr/>
        </p:nvSpPr>
        <p:spPr>
          <a:xfrm>
            <a:off x="7567449" y="4335517"/>
            <a:ext cx="1585690" cy="369332"/>
          </a:xfrm>
          <a:prstGeom prst="rect">
            <a:avLst/>
          </a:prstGeom>
          <a:noFill/>
        </p:spPr>
        <p:txBody>
          <a:bodyPr wrap="none" rtlCol="0">
            <a:spAutoFit/>
          </a:bodyPr>
          <a:lstStyle/>
          <a:p>
            <a:r>
              <a:rPr lang="en-US" dirty="0" smtClean="0"/>
              <a:t>CONNECTION</a:t>
            </a:r>
            <a:endParaRPr lang="en-US" dirty="0"/>
          </a:p>
        </p:txBody>
      </p:sp>
      <p:sp>
        <p:nvSpPr>
          <p:cNvPr id="8" name="TextBox 7"/>
          <p:cNvSpPr txBox="1"/>
          <p:nvPr/>
        </p:nvSpPr>
        <p:spPr>
          <a:xfrm>
            <a:off x="516685" y="609602"/>
            <a:ext cx="1443024" cy="646331"/>
          </a:xfrm>
          <a:prstGeom prst="rect">
            <a:avLst/>
          </a:prstGeom>
          <a:noFill/>
        </p:spPr>
        <p:txBody>
          <a:bodyPr wrap="none" rtlCol="0">
            <a:spAutoFit/>
          </a:bodyPr>
          <a:lstStyle/>
          <a:p>
            <a:r>
              <a:rPr lang="en-US" dirty="0" smtClean="0"/>
              <a:t>MAKE</a:t>
            </a:r>
          </a:p>
          <a:p>
            <a:r>
              <a:rPr lang="en-US" dirty="0" smtClean="0"/>
              <a:t>DIFFERENCE</a:t>
            </a:r>
            <a:endParaRPr lang="en-US" dirty="0"/>
          </a:p>
        </p:txBody>
      </p:sp>
      <p:sp>
        <p:nvSpPr>
          <p:cNvPr id="10" name="TextBox 9"/>
          <p:cNvSpPr txBox="1"/>
          <p:nvPr/>
        </p:nvSpPr>
        <p:spPr>
          <a:xfrm>
            <a:off x="4989786" y="1056290"/>
            <a:ext cx="1241045" cy="369332"/>
          </a:xfrm>
          <a:prstGeom prst="rect">
            <a:avLst/>
          </a:prstGeom>
          <a:noFill/>
        </p:spPr>
        <p:txBody>
          <a:bodyPr wrap="none" rtlCol="0">
            <a:spAutoFit/>
          </a:bodyPr>
          <a:lstStyle/>
          <a:p>
            <a:r>
              <a:rPr lang="en-US" dirty="0" smtClean="0"/>
              <a:t>SPIRITUAL</a:t>
            </a:r>
            <a:endParaRPr lang="en-US" dirty="0"/>
          </a:p>
        </p:txBody>
      </p:sp>
      <p:sp>
        <p:nvSpPr>
          <p:cNvPr id="11" name="TextBox 10"/>
          <p:cNvSpPr txBox="1"/>
          <p:nvPr/>
        </p:nvSpPr>
        <p:spPr>
          <a:xfrm>
            <a:off x="4673912" y="5035926"/>
            <a:ext cx="655950" cy="830997"/>
          </a:xfrm>
          <a:prstGeom prst="rect">
            <a:avLst/>
          </a:prstGeom>
          <a:noFill/>
        </p:spPr>
        <p:txBody>
          <a:bodyPr wrap="none" rtlCol="0">
            <a:spAutoFit/>
          </a:bodyPr>
          <a:lstStyle/>
          <a:p>
            <a:pPr algn="ctr"/>
            <a:r>
              <a:rPr lang="en-US" sz="2400" dirty="0" smtClean="0"/>
              <a:t>$$$</a:t>
            </a:r>
          </a:p>
          <a:p>
            <a:pPr algn="ctr"/>
            <a:r>
              <a:rPr lang="en-US" sz="2400" dirty="0" smtClean="0"/>
              <a:t>$$$</a:t>
            </a:r>
            <a:endParaRPr lang="en-US" sz="2400" dirty="0"/>
          </a:p>
        </p:txBody>
      </p:sp>
      <p:sp>
        <p:nvSpPr>
          <p:cNvPr id="12" name="TextBox 11"/>
          <p:cNvSpPr txBox="1"/>
          <p:nvPr/>
        </p:nvSpPr>
        <p:spPr>
          <a:xfrm>
            <a:off x="6692463" y="6006662"/>
            <a:ext cx="1507144" cy="369332"/>
          </a:xfrm>
          <a:prstGeom prst="rect">
            <a:avLst/>
          </a:prstGeom>
          <a:noFill/>
        </p:spPr>
        <p:txBody>
          <a:bodyPr wrap="none" rtlCol="0">
            <a:spAutoFit/>
          </a:bodyPr>
          <a:lstStyle/>
          <a:p>
            <a:r>
              <a:rPr lang="en-US" dirty="0" smtClean="0"/>
              <a:t>ABUNDANCE</a:t>
            </a:r>
            <a:endParaRPr lang="en-US" dirty="0"/>
          </a:p>
        </p:txBody>
      </p:sp>
      <p:sp>
        <p:nvSpPr>
          <p:cNvPr id="13" name="TextBox 12"/>
          <p:cNvSpPr txBox="1"/>
          <p:nvPr/>
        </p:nvSpPr>
        <p:spPr>
          <a:xfrm>
            <a:off x="1505361" y="5637330"/>
            <a:ext cx="1943161" cy="369332"/>
          </a:xfrm>
          <a:prstGeom prst="rect">
            <a:avLst/>
          </a:prstGeom>
          <a:noFill/>
        </p:spPr>
        <p:txBody>
          <a:bodyPr wrap="none" rtlCol="0">
            <a:spAutoFit/>
          </a:bodyPr>
          <a:lstStyle/>
          <a:p>
            <a:r>
              <a:rPr lang="en-US" dirty="0" smtClean="0"/>
              <a:t>BE REMEMBERED</a:t>
            </a:r>
            <a:endParaRPr lang="en-US" dirty="0"/>
          </a:p>
        </p:txBody>
      </p:sp>
      <p:sp>
        <p:nvSpPr>
          <p:cNvPr id="14" name="TextBox 13"/>
          <p:cNvSpPr txBox="1"/>
          <p:nvPr/>
        </p:nvSpPr>
        <p:spPr>
          <a:xfrm>
            <a:off x="715736" y="3198932"/>
            <a:ext cx="1415772" cy="646331"/>
          </a:xfrm>
          <a:prstGeom prst="rect">
            <a:avLst/>
          </a:prstGeom>
          <a:noFill/>
        </p:spPr>
        <p:txBody>
          <a:bodyPr wrap="none" rtlCol="0">
            <a:spAutoFit/>
          </a:bodyPr>
          <a:lstStyle/>
          <a:p>
            <a:r>
              <a:rPr lang="en-US" dirty="0" smtClean="0"/>
              <a:t>CREDIT</a:t>
            </a:r>
          </a:p>
          <a:p>
            <a:r>
              <a:rPr lang="en-US" dirty="0" smtClean="0"/>
              <a:t>FOR MERITS</a:t>
            </a:r>
            <a:endParaRPr lang="en-US" dirty="0"/>
          </a:p>
        </p:txBody>
      </p:sp>
      <p:sp>
        <p:nvSpPr>
          <p:cNvPr id="15" name="TextBox 14"/>
          <p:cNvSpPr txBox="1"/>
          <p:nvPr/>
        </p:nvSpPr>
        <p:spPr>
          <a:xfrm>
            <a:off x="7160050" y="563046"/>
            <a:ext cx="840295" cy="369332"/>
          </a:xfrm>
          <a:prstGeom prst="rect">
            <a:avLst/>
          </a:prstGeom>
          <a:noFill/>
        </p:spPr>
        <p:txBody>
          <a:bodyPr wrap="none" rtlCol="0">
            <a:spAutoFit/>
          </a:bodyPr>
          <a:lstStyle/>
          <a:p>
            <a:r>
              <a:rPr lang="en-US" dirty="0" smtClean="0"/>
              <a:t>SERVE</a:t>
            </a:r>
            <a:endParaRPr lang="en-US" dirty="0"/>
          </a:p>
        </p:txBody>
      </p:sp>
    </p:spTree>
    <p:extLst>
      <p:ext uri="{BB962C8B-B14F-4D97-AF65-F5344CB8AC3E}">
        <p14:creationId xmlns:p14="http://schemas.microsoft.com/office/powerpoint/2010/main" val="4100509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anim calcmode="lin" valueType="num">
                                      <p:cBhvr>
                                        <p:cTn id="10" dur="500" fill="hold"/>
                                        <p:tgtEl>
                                          <p:spTgt spid="8">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8">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528"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 calcmode="lin" valueType="num">
                                      <p:cBhvr>
                                        <p:cTn id="1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8">
                                            <p:txEl>
                                              <p:pRg st="1" end="1"/>
                                            </p:txEl>
                                          </p:spTgt>
                                        </p:tgtEl>
                                      </p:cBhvr>
                                    </p:animEffect>
                                    <p:anim calcmode="lin" valueType="num">
                                      <p:cBhvr>
                                        <p:cTn id="19" dur="500" fill="hold"/>
                                        <p:tgtEl>
                                          <p:spTgt spid="8">
                                            <p:txEl>
                                              <p:pRg st="1" end="1"/>
                                            </p:txEl>
                                          </p:spTgt>
                                        </p:tgtEl>
                                        <p:attrNameLst>
                                          <p:attrName>ppt_x</p:attrName>
                                        </p:attrNameLst>
                                      </p:cBhvr>
                                      <p:tavLst>
                                        <p:tav tm="0">
                                          <p:val>
                                            <p:fltVal val="0.5"/>
                                          </p:val>
                                        </p:tav>
                                        <p:tav tm="100000">
                                          <p:val>
                                            <p:strVal val="#ppt_x"/>
                                          </p:val>
                                        </p:tav>
                                      </p:tavLst>
                                    </p:anim>
                                    <p:anim calcmode="lin" valueType="num">
                                      <p:cBhvr>
                                        <p:cTn id="20" dur="500" fill="hold"/>
                                        <p:tgtEl>
                                          <p:spTgt spid="8">
                                            <p:txEl>
                                              <p:pRg st="1" end="1"/>
                                            </p:txEl>
                                          </p:spTgt>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3">
                                            <p:txEl>
                                              <p:pRg st="0" end="0"/>
                                            </p:txEl>
                                          </p:spTgt>
                                        </p:tgtEl>
                                      </p:cBhvr>
                                    </p:animEffect>
                                    <p:anim calcmode="lin" valueType="num">
                                      <p:cBhvr>
                                        <p:cTn id="26"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27" dur="500" fill="hold"/>
                                        <p:tgtEl>
                                          <p:spTgt spid="3">
                                            <p:txEl>
                                              <p:pRg st="0" end="0"/>
                                            </p:txEl>
                                          </p:spTgt>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0">
                                            <p:txEl>
                                              <p:pRg st="0" end="0"/>
                                            </p:txEl>
                                          </p:spTgt>
                                        </p:tgtEl>
                                      </p:cBhvr>
                                    </p:animEffect>
                                    <p:anim calcmode="lin" valueType="num">
                                      <p:cBhvr>
                                        <p:cTn id="33" dur="500" fill="hold"/>
                                        <p:tgtEl>
                                          <p:spTgt spid="10">
                                            <p:txEl>
                                              <p:pRg st="0" end="0"/>
                                            </p:txEl>
                                          </p:spTgt>
                                        </p:tgtEl>
                                        <p:attrNameLst>
                                          <p:attrName>ppt_x</p:attrName>
                                        </p:attrNameLst>
                                      </p:cBhvr>
                                      <p:tavLst>
                                        <p:tav tm="0">
                                          <p:val>
                                            <p:fltVal val="0.5"/>
                                          </p:val>
                                        </p:tav>
                                        <p:tav tm="100000">
                                          <p:val>
                                            <p:strVal val="#ppt_x"/>
                                          </p:val>
                                        </p:tav>
                                      </p:tavLst>
                                    </p:anim>
                                    <p:anim calcmode="lin" valueType="num">
                                      <p:cBhvr>
                                        <p:cTn id="34" dur="500" fill="hold"/>
                                        <p:tgtEl>
                                          <p:spTgt spid="10">
                                            <p:txEl>
                                              <p:pRg st="0" end="0"/>
                                            </p:txEl>
                                          </p:spTgt>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anim calcmode="lin" valueType="num">
                                      <p:cBhvr>
                                        <p:cTn id="37"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15">
                                            <p:txEl>
                                              <p:pRg st="0" end="0"/>
                                            </p:txEl>
                                          </p:spTgt>
                                        </p:tgtEl>
                                      </p:cBhvr>
                                    </p:animEffect>
                                    <p:anim calcmode="lin" valueType="num">
                                      <p:cBhvr>
                                        <p:cTn id="40" dur="500" fill="hold"/>
                                        <p:tgtEl>
                                          <p:spTgt spid="15">
                                            <p:txEl>
                                              <p:pRg st="0" end="0"/>
                                            </p:txEl>
                                          </p:spTgt>
                                        </p:tgtEl>
                                        <p:attrNameLst>
                                          <p:attrName>ppt_x</p:attrName>
                                        </p:attrNameLst>
                                      </p:cBhvr>
                                      <p:tavLst>
                                        <p:tav tm="0">
                                          <p:val>
                                            <p:fltVal val="0.5"/>
                                          </p:val>
                                        </p:tav>
                                        <p:tav tm="100000">
                                          <p:val>
                                            <p:strVal val="#ppt_x"/>
                                          </p:val>
                                        </p:tav>
                                      </p:tavLst>
                                    </p:anim>
                                    <p:anim calcmode="lin" valueType="num">
                                      <p:cBhvr>
                                        <p:cTn id="41" dur="500" fill="hold"/>
                                        <p:tgtEl>
                                          <p:spTgt spid="15">
                                            <p:txEl>
                                              <p:pRg st="0" end="0"/>
                                            </p:txEl>
                                          </p:spTgt>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5">
                                            <p:txEl>
                                              <p:pRg st="0" end="0"/>
                                            </p:txEl>
                                          </p:spTgt>
                                        </p:tgtEl>
                                      </p:cBhvr>
                                    </p:animEffect>
                                    <p:anim calcmode="lin" valueType="num">
                                      <p:cBhvr>
                                        <p:cTn id="47" dur="500" fill="hold"/>
                                        <p:tgtEl>
                                          <p:spTgt spid="5">
                                            <p:txEl>
                                              <p:pRg st="0" end="0"/>
                                            </p:txEl>
                                          </p:spTgt>
                                        </p:tgtEl>
                                        <p:attrNameLst>
                                          <p:attrName>ppt_x</p:attrName>
                                        </p:attrNameLst>
                                      </p:cBhvr>
                                      <p:tavLst>
                                        <p:tav tm="0">
                                          <p:val>
                                            <p:fltVal val="0.5"/>
                                          </p:val>
                                        </p:tav>
                                        <p:tav tm="100000">
                                          <p:val>
                                            <p:strVal val="#ppt_x"/>
                                          </p:val>
                                        </p:tav>
                                      </p:tavLst>
                                    </p:anim>
                                    <p:anim calcmode="lin" valueType="num">
                                      <p:cBhvr>
                                        <p:cTn id="48" dur="500" fill="hold"/>
                                        <p:tgtEl>
                                          <p:spTgt spid="5">
                                            <p:txEl>
                                              <p:pRg st="0" end="0"/>
                                            </p:tx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anim calcmode="lin" valueType="num">
                                      <p:cBhvr>
                                        <p:cTn id="51"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7">
                                            <p:txEl>
                                              <p:pRg st="0" end="0"/>
                                            </p:txEl>
                                          </p:spTgt>
                                        </p:tgtEl>
                                      </p:cBhvr>
                                    </p:animEffect>
                                    <p:anim calcmode="lin" valueType="num">
                                      <p:cBhvr>
                                        <p:cTn id="54" dur="500" fill="hold"/>
                                        <p:tgtEl>
                                          <p:spTgt spid="7">
                                            <p:txEl>
                                              <p:pRg st="0" end="0"/>
                                            </p:txEl>
                                          </p:spTgt>
                                        </p:tgtEl>
                                        <p:attrNameLst>
                                          <p:attrName>ppt_x</p:attrName>
                                        </p:attrNameLst>
                                      </p:cBhvr>
                                      <p:tavLst>
                                        <p:tav tm="0">
                                          <p:val>
                                            <p:fltVal val="0.5"/>
                                          </p:val>
                                        </p:tav>
                                        <p:tav tm="100000">
                                          <p:val>
                                            <p:strVal val="#ppt_x"/>
                                          </p:val>
                                        </p:tav>
                                      </p:tavLst>
                                    </p:anim>
                                    <p:anim calcmode="lin" valueType="num">
                                      <p:cBhvr>
                                        <p:cTn id="55" dur="500" fill="hold"/>
                                        <p:tgtEl>
                                          <p:spTgt spid="7">
                                            <p:txEl>
                                              <p:pRg st="0" end="0"/>
                                            </p:tx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 calcmode="lin" valueType="num">
                                      <p:cBhvr>
                                        <p:cTn id="58"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59"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60" dur="500"/>
                                        <p:tgtEl>
                                          <p:spTgt spid="12">
                                            <p:txEl>
                                              <p:pRg st="0" end="0"/>
                                            </p:txEl>
                                          </p:spTgt>
                                        </p:tgtEl>
                                      </p:cBhvr>
                                    </p:animEffect>
                                    <p:anim calcmode="lin" valueType="num">
                                      <p:cBhvr>
                                        <p:cTn id="61" dur="500" fill="hold"/>
                                        <p:tgtEl>
                                          <p:spTgt spid="12">
                                            <p:txEl>
                                              <p:pRg st="0" end="0"/>
                                            </p:txEl>
                                          </p:spTgt>
                                        </p:tgtEl>
                                        <p:attrNameLst>
                                          <p:attrName>ppt_x</p:attrName>
                                        </p:attrNameLst>
                                      </p:cBhvr>
                                      <p:tavLst>
                                        <p:tav tm="0">
                                          <p:val>
                                            <p:fltVal val="0.5"/>
                                          </p:val>
                                        </p:tav>
                                        <p:tav tm="100000">
                                          <p:val>
                                            <p:strVal val="#ppt_x"/>
                                          </p:val>
                                        </p:tav>
                                      </p:tavLst>
                                    </p:anim>
                                    <p:anim calcmode="lin" valueType="num">
                                      <p:cBhvr>
                                        <p:cTn id="62" dur="500" fill="hold"/>
                                        <p:tgtEl>
                                          <p:spTgt spid="12">
                                            <p:txEl>
                                              <p:pRg st="0" end="0"/>
                                            </p:tx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 calcmode="lin" valueType="num">
                                      <p:cBhvr>
                                        <p:cTn id="6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1">
                                            <p:txEl>
                                              <p:pRg st="0" end="0"/>
                                            </p:txEl>
                                          </p:spTgt>
                                        </p:tgtEl>
                                      </p:cBhvr>
                                    </p:animEffect>
                                    <p:anim calcmode="lin" valueType="num">
                                      <p:cBhvr>
                                        <p:cTn id="68" dur="500" fill="hold"/>
                                        <p:tgtEl>
                                          <p:spTgt spid="11">
                                            <p:txEl>
                                              <p:pRg st="0" end="0"/>
                                            </p:txEl>
                                          </p:spTgt>
                                        </p:tgtEl>
                                        <p:attrNameLst>
                                          <p:attrName>ppt_x</p:attrName>
                                        </p:attrNameLst>
                                      </p:cBhvr>
                                      <p:tavLst>
                                        <p:tav tm="0">
                                          <p:val>
                                            <p:fltVal val="0.5"/>
                                          </p:val>
                                        </p:tav>
                                        <p:tav tm="100000">
                                          <p:val>
                                            <p:strVal val="#ppt_x"/>
                                          </p:val>
                                        </p:tav>
                                      </p:tavLst>
                                    </p:anim>
                                    <p:anim calcmode="lin" valueType="num">
                                      <p:cBhvr>
                                        <p:cTn id="69" dur="500" fill="hold"/>
                                        <p:tgtEl>
                                          <p:spTgt spid="1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53" presetClass="entr" presetSubtype="528" fill="hold" grpId="0" nodeType="clickEffect">
                                  <p:stCondLst>
                                    <p:cond delay="0"/>
                                  </p:stCondLst>
                                  <p:childTnLst>
                                    <p:set>
                                      <p:cBhvr>
                                        <p:cTn id="73" dur="1" fill="hold">
                                          <p:stCondLst>
                                            <p:cond delay="0"/>
                                          </p:stCondLst>
                                        </p:cTn>
                                        <p:tgtEl>
                                          <p:spTgt spid="11">
                                            <p:txEl>
                                              <p:pRg st="1" end="1"/>
                                            </p:txEl>
                                          </p:spTgt>
                                        </p:tgtEl>
                                        <p:attrNameLst>
                                          <p:attrName>style.visibility</p:attrName>
                                        </p:attrNameLst>
                                      </p:cBhvr>
                                      <p:to>
                                        <p:strVal val="visible"/>
                                      </p:to>
                                    </p:set>
                                    <p:anim calcmode="lin" valueType="num">
                                      <p:cBhvr>
                                        <p:cTn id="74"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75"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76" dur="500"/>
                                        <p:tgtEl>
                                          <p:spTgt spid="11">
                                            <p:txEl>
                                              <p:pRg st="1" end="1"/>
                                            </p:txEl>
                                          </p:spTgt>
                                        </p:tgtEl>
                                      </p:cBhvr>
                                    </p:animEffect>
                                    <p:anim calcmode="lin" valueType="num">
                                      <p:cBhvr>
                                        <p:cTn id="77" dur="500" fill="hold"/>
                                        <p:tgtEl>
                                          <p:spTgt spid="11">
                                            <p:txEl>
                                              <p:pRg st="1" end="1"/>
                                            </p:txEl>
                                          </p:spTgt>
                                        </p:tgtEl>
                                        <p:attrNameLst>
                                          <p:attrName>ppt_x</p:attrName>
                                        </p:attrNameLst>
                                      </p:cBhvr>
                                      <p:tavLst>
                                        <p:tav tm="0">
                                          <p:val>
                                            <p:fltVal val="0.5"/>
                                          </p:val>
                                        </p:tav>
                                        <p:tav tm="100000">
                                          <p:val>
                                            <p:strVal val="#ppt_x"/>
                                          </p:val>
                                        </p:tav>
                                      </p:tavLst>
                                    </p:anim>
                                    <p:anim calcmode="lin" valueType="num">
                                      <p:cBhvr>
                                        <p:cTn id="78" dur="500" fill="hold"/>
                                        <p:tgtEl>
                                          <p:spTgt spid="11">
                                            <p:txEl>
                                              <p:pRg st="1" end="1"/>
                                            </p:txEl>
                                          </p:spTgt>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13">
                                            <p:txEl>
                                              <p:pRg st="0" end="0"/>
                                            </p:txEl>
                                          </p:spTgt>
                                        </p:tgtEl>
                                        <p:attrNameLst>
                                          <p:attrName>style.visibility</p:attrName>
                                        </p:attrNameLst>
                                      </p:cBhvr>
                                      <p:to>
                                        <p:strVal val="visible"/>
                                      </p:to>
                                    </p:set>
                                    <p:anim calcmode="lin" valueType="num">
                                      <p:cBhvr>
                                        <p:cTn id="81"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2"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83" dur="500"/>
                                        <p:tgtEl>
                                          <p:spTgt spid="13">
                                            <p:txEl>
                                              <p:pRg st="0" end="0"/>
                                            </p:txEl>
                                          </p:spTgt>
                                        </p:tgtEl>
                                      </p:cBhvr>
                                    </p:animEffect>
                                    <p:anim calcmode="lin" valueType="num">
                                      <p:cBhvr>
                                        <p:cTn id="84" dur="500" fill="hold"/>
                                        <p:tgtEl>
                                          <p:spTgt spid="13">
                                            <p:txEl>
                                              <p:pRg st="0" end="0"/>
                                            </p:txEl>
                                          </p:spTgt>
                                        </p:tgtEl>
                                        <p:attrNameLst>
                                          <p:attrName>ppt_x</p:attrName>
                                        </p:attrNameLst>
                                      </p:cBhvr>
                                      <p:tavLst>
                                        <p:tav tm="0">
                                          <p:val>
                                            <p:fltVal val="0.5"/>
                                          </p:val>
                                        </p:tav>
                                        <p:tav tm="100000">
                                          <p:val>
                                            <p:strVal val="#ppt_x"/>
                                          </p:val>
                                        </p:tav>
                                      </p:tavLst>
                                    </p:anim>
                                    <p:anim calcmode="lin" valueType="num">
                                      <p:cBhvr>
                                        <p:cTn id="85" dur="500" fill="hold"/>
                                        <p:tgtEl>
                                          <p:spTgt spid="13">
                                            <p:txEl>
                                              <p:pRg st="0" end="0"/>
                                            </p:tx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6">
                                            <p:txEl>
                                              <p:pRg st="0" end="0"/>
                                            </p:txEl>
                                          </p:spTgt>
                                        </p:tgtEl>
                                        <p:attrNameLst>
                                          <p:attrName>style.visibility</p:attrName>
                                        </p:attrNameLst>
                                      </p:cBhvr>
                                      <p:to>
                                        <p:strVal val="visible"/>
                                      </p:to>
                                    </p:set>
                                    <p:anim calcmode="lin" valueType="num">
                                      <p:cBhvr>
                                        <p:cTn id="88"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6">
                                            <p:txEl>
                                              <p:pRg st="0" end="0"/>
                                            </p:txEl>
                                          </p:spTgt>
                                        </p:tgtEl>
                                      </p:cBhvr>
                                    </p:animEffect>
                                    <p:anim calcmode="lin" valueType="num">
                                      <p:cBhvr>
                                        <p:cTn id="91"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92" dur="500" fill="hold"/>
                                        <p:tgtEl>
                                          <p:spTgt spid="6">
                                            <p:txEl>
                                              <p:pRg st="0" end="0"/>
                                            </p:tx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14">
                                            <p:txEl>
                                              <p:pRg st="0" end="0"/>
                                            </p:txEl>
                                          </p:spTgt>
                                        </p:tgtEl>
                                        <p:attrNameLst>
                                          <p:attrName>style.visibility</p:attrName>
                                        </p:attrNameLst>
                                      </p:cBhvr>
                                      <p:to>
                                        <p:strVal val="visible"/>
                                      </p:to>
                                    </p:set>
                                    <p:anim calcmode="lin" valueType="num">
                                      <p:cBhvr>
                                        <p:cTn id="9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9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97" dur="500"/>
                                        <p:tgtEl>
                                          <p:spTgt spid="14">
                                            <p:txEl>
                                              <p:pRg st="0" end="0"/>
                                            </p:txEl>
                                          </p:spTgt>
                                        </p:tgtEl>
                                      </p:cBhvr>
                                    </p:animEffect>
                                    <p:anim calcmode="lin" valueType="num">
                                      <p:cBhvr>
                                        <p:cTn id="98" dur="500" fill="hold"/>
                                        <p:tgtEl>
                                          <p:spTgt spid="14">
                                            <p:txEl>
                                              <p:pRg st="0" end="0"/>
                                            </p:txEl>
                                          </p:spTgt>
                                        </p:tgtEl>
                                        <p:attrNameLst>
                                          <p:attrName>ppt_x</p:attrName>
                                        </p:attrNameLst>
                                      </p:cBhvr>
                                      <p:tavLst>
                                        <p:tav tm="0">
                                          <p:val>
                                            <p:fltVal val="0.5"/>
                                          </p:val>
                                        </p:tav>
                                        <p:tav tm="100000">
                                          <p:val>
                                            <p:strVal val="#ppt_x"/>
                                          </p:val>
                                        </p:tav>
                                      </p:tavLst>
                                    </p:anim>
                                    <p:anim calcmode="lin" valueType="num">
                                      <p:cBhvr>
                                        <p:cTn id="99" dur="500" fill="hold"/>
                                        <p:tgtEl>
                                          <p:spTgt spid="14">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53" presetClass="entr" presetSubtype="528" fill="hold" grpId="0" nodeType="clickEffect">
                                  <p:stCondLst>
                                    <p:cond delay="0"/>
                                  </p:stCondLst>
                                  <p:childTnLst>
                                    <p:set>
                                      <p:cBhvr>
                                        <p:cTn id="103" dur="1" fill="hold">
                                          <p:stCondLst>
                                            <p:cond delay="0"/>
                                          </p:stCondLst>
                                        </p:cTn>
                                        <p:tgtEl>
                                          <p:spTgt spid="14">
                                            <p:txEl>
                                              <p:pRg st="1" end="1"/>
                                            </p:txEl>
                                          </p:spTgt>
                                        </p:tgtEl>
                                        <p:attrNameLst>
                                          <p:attrName>style.visibility</p:attrName>
                                        </p:attrNameLst>
                                      </p:cBhvr>
                                      <p:to>
                                        <p:strVal val="visible"/>
                                      </p:to>
                                    </p:set>
                                    <p:anim calcmode="lin" valueType="num">
                                      <p:cBhvr>
                                        <p:cTn id="104" dur="5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05" dur="500" fill="hold"/>
                                        <p:tgtEl>
                                          <p:spTgt spid="14">
                                            <p:txEl>
                                              <p:pRg st="1" end="1"/>
                                            </p:txEl>
                                          </p:spTgt>
                                        </p:tgtEl>
                                        <p:attrNameLst>
                                          <p:attrName>ppt_h</p:attrName>
                                        </p:attrNameLst>
                                      </p:cBhvr>
                                      <p:tavLst>
                                        <p:tav tm="0">
                                          <p:val>
                                            <p:fltVal val="0"/>
                                          </p:val>
                                        </p:tav>
                                        <p:tav tm="100000">
                                          <p:val>
                                            <p:strVal val="#ppt_h"/>
                                          </p:val>
                                        </p:tav>
                                      </p:tavLst>
                                    </p:anim>
                                    <p:animEffect transition="in" filter="fade">
                                      <p:cBhvr>
                                        <p:cTn id="106" dur="500"/>
                                        <p:tgtEl>
                                          <p:spTgt spid="14">
                                            <p:txEl>
                                              <p:pRg st="1" end="1"/>
                                            </p:txEl>
                                          </p:spTgt>
                                        </p:tgtEl>
                                      </p:cBhvr>
                                    </p:animEffect>
                                    <p:anim calcmode="lin" valueType="num">
                                      <p:cBhvr>
                                        <p:cTn id="107" dur="500" fill="hold"/>
                                        <p:tgtEl>
                                          <p:spTgt spid="14">
                                            <p:txEl>
                                              <p:pRg st="1" end="1"/>
                                            </p:txEl>
                                          </p:spTgt>
                                        </p:tgtEl>
                                        <p:attrNameLst>
                                          <p:attrName>ppt_x</p:attrName>
                                        </p:attrNameLst>
                                      </p:cBhvr>
                                      <p:tavLst>
                                        <p:tav tm="0">
                                          <p:val>
                                            <p:fltVal val="0.5"/>
                                          </p:val>
                                        </p:tav>
                                        <p:tav tm="100000">
                                          <p:val>
                                            <p:strVal val="#ppt_x"/>
                                          </p:val>
                                        </p:tav>
                                      </p:tavLst>
                                    </p:anim>
                                    <p:anim calcmode="lin" valueType="num">
                                      <p:cBhvr>
                                        <p:cTn id="108" dur="500" fill="hold"/>
                                        <p:tgtEl>
                                          <p:spTgt spid="14">
                                            <p:txEl>
                                              <p:pRg st="1" end="1"/>
                                            </p:txEl>
                                          </p:spTgt>
                                        </p:tgtEl>
                                        <p:attrNameLst>
                                          <p:attrName>ppt_y</p:attrName>
                                        </p:attrNameLst>
                                      </p:cBhvr>
                                      <p:tavLst>
                                        <p:tav tm="0">
                                          <p:val>
                                            <p:fltVal val="0.5"/>
                                          </p:val>
                                        </p:tav>
                                        <p:tav tm="100000">
                                          <p:val>
                                            <p:strVal val="#ppt_y"/>
                                          </p:val>
                                        </p:tav>
                                      </p:tavLst>
                                    </p:anim>
                                  </p:childTnLst>
                                </p:cTn>
                              </p:par>
                            </p:childTnLst>
                          </p:cTn>
                        </p:par>
                        <p:par>
                          <p:cTn id="109" fill="hold">
                            <p:stCondLst>
                              <p:cond delay="500"/>
                            </p:stCondLst>
                            <p:childTnLst>
                              <p:par>
                                <p:cTn id="110" presetID="27" presetClass="emph" presetSubtype="0" fill="remove" grpId="1" nodeType="afterEffect">
                                  <p:stCondLst>
                                    <p:cond delay="0"/>
                                  </p:stCondLst>
                                  <p:childTnLst>
                                    <p:animClr clrSpc="rgb" dir="cw">
                                      <p:cBhvr override="childStyle">
                                        <p:cTn id="111" dur="250" autoRev="1" fill="remove"/>
                                        <p:tgtEl>
                                          <p:spTgt spid="8">
                                            <p:txEl>
                                              <p:pRg st="0" end="0"/>
                                            </p:txEl>
                                          </p:spTgt>
                                        </p:tgtEl>
                                        <p:attrNameLst>
                                          <p:attrName>style.color</p:attrName>
                                        </p:attrNameLst>
                                      </p:cBhvr>
                                      <p:to>
                                        <a:schemeClr val="bg1"/>
                                      </p:to>
                                    </p:animClr>
                                    <p:animClr clrSpc="rgb" dir="cw">
                                      <p:cBhvr>
                                        <p:cTn id="112" dur="250" autoRev="1" fill="remove"/>
                                        <p:tgtEl>
                                          <p:spTgt spid="8">
                                            <p:txEl>
                                              <p:pRg st="0" end="0"/>
                                            </p:txEl>
                                          </p:spTgt>
                                        </p:tgtEl>
                                        <p:attrNameLst>
                                          <p:attrName>fillcolor</p:attrName>
                                        </p:attrNameLst>
                                      </p:cBhvr>
                                      <p:to>
                                        <a:schemeClr val="bg1"/>
                                      </p:to>
                                    </p:animClr>
                                    <p:set>
                                      <p:cBhvr>
                                        <p:cTn id="113" dur="250" autoRev="1" fill="remove"/>
                                        <p:tgtEl>
                                          <p:spTgt spid="8">
                                            <p:txEl>
                                              <p:pRg st="0" end="0"/>
                                            </p:txEl>
                                          </p:spTgt>
                                        </p:tgtEl>
                                        <p:attrNameLst>
                                          <p:attrName>fill.type</p:attrName>
                                        </p:attrNameLst>
                                      </p:cBhvr>
                                      <p:to>
                                        <p:strVal val="solid"/>
                                      </p:to>
                                    </p:set>
                                    <p:set>
                                      <p:cBhvr>
                                        <p:cTn id="114" dur="250" autoRev="1" fill="remove"/>
                                        <p:tgtEl>
                                          <p:spTgt spid="8">
                                            <p:txEl>
                                              <p:pRg st="0" end="0"/>
                                            </p:txEl>
                                          </p:spTgt>
                                        </p:tgtEl>
                                        <p:attrNameLst>
                                          <p:attrName>fill.on</p:attrName>
                                        </p:attrNameLst>
                                      </p:cBhvr>
                                      <p:to>
                                        <p:strVal val="true"/>
                                      </p:to>
                                    </p:set>
                                  </p:childTnLst>
                                </p:cTn>
                              </p:par>
                            </p:childTnLst>
                          </p:cTn>
                        </p:par>
                        <p:par>
                          <p:cTn id="115" fill="hold">
                            <p:stCondLst>
                              <p:cond delay="1000"/>
                            </p:stCondLst>
                            <p:childTnLst>
                              <p:par>
                                <p:cTn id="116" presetID="27" presetClass="emph" presetSubtype="0" fill="remove" grpId="1" nodeType="afterEffect">
                                  <p:stCondLst>
                                    <p:cond delay="0"/>
                                  </p:stCondLst>
                                  <p:childTnLst>
                                    <p:animClr clrSpc="rgb" dir="cw">
                                      <p:cBhvr override="childStyle">
                                        <p:cTn id="117" dur="250" autoRev="1" fill="remove"/>
                                        <p:tgtEl>
                                          <p:spTgt spid="8">
                                            <p:txEl>
                                              <p:pRg st="1" end="1"/>
                                            </p:txEl>
                                          </p:spTgt>
                                        </p:tgtEl>
                                        <p:attrNameLst>
                                          <p:attrName>style.color</p:attrName>
                                        </p:attrNameLst>
                                      </p:cBhvr>
                                      <p:to>
                                        <a:schemeClr val="bg1"/>
                                      </p:to>
                                    </p:animClr>
                                    <p:animClr clrSpc="rgb" dir="cw">
                                      <p:cBhvr>
                                        <p:cTn id="118" dur="250" autoRev="1" fill="remove"/>
                                        <p:tgtEl>
                                          <p:spTgt spid="8">
                                            <p:txEl>
                                              <p:pRg st="1" end="1"/>
                                            </p:txEl>
                                          </p:spTgt>
                                        </p:tgtEl>
                                        <p:attrNameLst>
                                          <p:attrName>fillcolor</p:attrName>
                                        </p:attrNameLst>
                                      </p:cBhvr>
                                      <p:to>
                                        <a:schemeClr val="bg1"/>
                                      </p:to>
                                    </p:animClr>
                                    <p:set>
                                      <p:cBhvr>
                                        <p:cTn id="119" dur="250" autoRev="1" fill="remove"/>
                                        <p:tgtEl>
                                          <p:spTgt spid="8">
                                            <p:txEl>
                                              <p:pRg st="1" end="1"/>
                                            </p:txEl>
                                          </p:spTgt>
                                        </p:tgtEl>
                                        <p:attrNameLst>
                                          <p:attrName>fill.type</p:attrName>
                                        </p:attrNameLst>
                                      </p:cBhvr>
                                      <p:to>
                                        <p:strVal val="solid"/>
                                      </p:to>
                                    </p:set>
                                    <p:set>
                                      <p:cBhvr>
                                        <p:cTn id="120" dur="250" autoRev="1" fill="remove"/>
                                        <p:tgtEl>
                                          <p:spTgt spid="8">
                                            <p:txEl>
                                              <p:pRg st="1" end="1"/>
                                            </p:txEl>
                                          </p:spTgt>
                                        </p:tgtEl>
                                        <p:attrNameLst>
                                          <p:attrName>fill.on</p:attrName>
                                        </p:attrNameLst>
                                      </p:cBhvr>
                                      <p:to>
                                        <p:strVal val="true"/>
                                      </p:to>
                                    </p:set>
                                  </p:childTnLst>
                                </p:cTn>
                              </p:par>
                            </p:childTnLst>
                          </p:cTn>
                        </p:par>
                        <p:par>
                          <p:cTn id="121" fill="hold">
                            <p:stCondLst>
                              <p:cond delay="1500"/>
                            </p:stCondLst>
                            <p:childTnLst>
                              <p:par>
                                <p:cTn id="122" presetID="27" presetClass="emph" presetSubtype="0" fill="remove" grpId="1" nodeType="afterEffect">
                                  <p:stCondLst>
                                    <p:cond delay="0"/>
                                  </p:stCondLst>
                                  <p:childTnLst>
                                    <p:animClr clrSpc="rgb" dir="cw">
                                      <p:cBhvr override="childStyle">
                                        <p:cTn id="123" dur="250" autoRev="1" fill="remove"/>
                                        <p:tgtEl>
                                          <p:spTgt spid="3">
                                            <p:txEl>
                                              <p:pRg st="0" end="0"/>
                                            </p:txEl>
                                          </p:spTgt>
                                        </p:tgtEl>
                                        <p:attrNameLst>
                                          <p:attrName>style.color</p:attrName>
                                        </p:attrNameLst>
                                      </p:cBhvr>
                                      <p:to>
                                        <a:schemeClr val="bg1"/>
                                      </p:to>
                                    </p:animClr>
                                    <p:animClr clrSpc="rgb" dir="cw">
                                      <p:cBhvr>
                                        <p:cTn id="124" dur="250" autoRev="1" fill="remove"/>
                                        <p:tgtEl>
                                          <p:spTgt spid="3">
                                            <p:txEl>
                                              <p:pRg st="0" end="0"/>
                                            </p:txEl>
                                          </p:spTgt>
                                        </p:tgtEl>
                                        <p:attrNameLst>
                                          <p:attrName>fillcolor</p:attrName>
                                        </p:attrNameLst>
                                      </p:cBhvr>
                                      <p:to>
                                        <a:schemeClr val="bg1"/>
                                      </p:to>
                                    </p:animClr>
                                    <p:set>
                                      <p:cBhvr>
                                        <p:cTn id="125" dur="250" autoRev="1" fill="remove"/>
                                        <p:tgtEl>
                                          <p:spTgt spid="3">
                                            <p:txEl>
                                              <p:pRg st="0" end="0"/>
                                            </p:txEl>
                                          </p:spTgt>
                                        </p:tgtEl>
                                        <p:attrNameLst>
                                          <p:attrName>fill.type</p:attrName>
                                        </p:attrNameLst>
                                      </p:cBhvr>
                                      <p:to>
                                        <p:strVal val="solid"/>
                                      </p:to>
                                    </p:set>
                                    <p:set>
                                      <p:cBhvr>
                                        <p:cTn id="126" dur="250" autoRev="1" fill="remove"/>
                                        <p:tgtEl>
                                          <p:spTgt spid="3">
                                            <p:txEl>
                                              <p:pRg st="0" end="0"/>
                                            </p:txEl>
                                          </p:spTgt>
                                        </p:tgtEl>
                                        <p:attrNameLst>
                                          <p:attrName>fill.on</p:attrName>
                                        </p:attrNameLst>
                                      </p:cBhvr>
                                      <p:to>
                                        <p:strVal val="true"/>
                                      </p:to>
                                    </p:set>
                                  </p:childTnLst>
                                </p:cTn>
                              </p:par>
                            </p:childTnLst>
                          </p:cTn>
                        </p:par>
                        <p:par>
                          <p:cTn id="127" fill="hold">
                            <p:stCondLst>
                              <p:cond delay="2000"/>
                            </p:stCondLst>
                            <p:childTnLst>
                              <p:par>
                                <p:cTn id="128" presetID="27" presetClass="emph" presetSubtype="0" fill="remove" grpId="1" nodeType="afterEffect">
                                  <p:stCondLst>
                                    <p:cond delay="0"/>
                                  </p:stCondLst>
                                  <p:childTnLst>
                                    <p:animClr clrSpc="rgb" dir="cw">
                                      <p:cBhvr override="childStyle">
                                        <p:cTn id="129" dur="250" autoRev="1" fill="remove"/>
                                        <p:tgtEl>
                                          <p:spTgt spid="10">
                                            <p:txEl>
                                              <p:pRg st="0" end="0"/>
                                            </p:txEl>
                                          </p:spTgt>
                                        </p:tgtEl>
                                        <p:attrNameLst>
                                          <p:attrName>style.color</p:attrName>
                                        </p:attrNameLst>
                                      </p:cBhvr>
                                      <p:to>
                                        <a:schemeClr val="bg1"/>
                                      </p:to>
                                    </p:animClr>
                                    <p:animClr clrSpc="rgb" dir="cw">
                                      <p:cBhvr>
                                        <p:cTn id="130" dur="250" autoRev="1" fill="remove"/>
                                        <p:tgtEl>
                                          <p:spTgt spid="10">
                                            <p:txEl>
                                              <p:pRg st="0" end="0"/>
                                            </p:txEl>
                                          </p:spTgt>
                                        </p:tgtEl>
                                        <p:attrNameLst>
                                          <p:attrName>fillcolor</p:attrName>
                                        </p:attrNameLst>
                                      </p:cBhvr>
                                      <p:to>
                                        <a:schemeClr val="bg1"/>
                                      </p:to>
                                    </p:animClr>
                                    <p:set>
                                      <p:cBhvr>
                                        <p:cTn id="131" dur="250" autoRev="1" fill="remove"/>
                                        <p:tgtEl>
                                          <p:spTgt spid="10">
                                            <p:txEl>
                                              <p:pRg st="0" end="0"/>
                                            </p:txEl>
                                          </p:spTgt>
                                        </p:tgtEl>
                                        <p:attrNameLst>
                                          <p:attrName>fill.type</p:attrName>
                                        </p:attrNameLst>
                                      </p:cBhvr>
                                      <p:to>
                                        <p:strVal val="solid"/>
                                      </p:to>
                                    </p:set>
                                    <p:set>
                                      <p:cBhvr>
                                        <p:cTn id="132" dur="250" autoRev="1" fill="remove"/>
                                        <p:tgtEl>
                                          <p:spTgt spid="10">
                                            <p:txEl>
                                              <p:pRg st="0" end="0"/>
                                            </p:txEl>
                                          </p:spTgt>
                                        </p:tgtEl>
                                        <p:attrNameLst>
                                          <p:attrName>fill.on</p:attrName>
                                        </p:attrNameLst>
                                      </p:cBhvr>
                                      <p:to>
                                        <p:strVal val="true"/>
                                      </p:to>
                                    </p:set>
                                  </p:childTnLst>
                                </p:cTn>
                              </p:par>
                            </p:childTnLst>
                          </p:cTn>
                        </p:par>
                        <p:par>
                          <p:cTn id="133" fill="hold">
                            <p:stCondLst>
                              <p:cond delay="2500"/>
                            </p:stCondLst>
                            <p:childTnLst>
                              <p:par>
                                <p:cTn id="134" presetID="27" presetClass="emph" presetSubtype="0" fill="remove" grpId="1" nodeType="afterEffect">
                                  <p:stCondLst>
                                    <p:cond delay="0"/>
                                  </p:stCondLst>
                                  <p:childTnLst>
                                    <p:animClr clrSpc="rgb" dir="cw">
                                      <p:cBhvr override="childStyle">
                                        <p:cTn id="135" dur="250" autoRev="1" fill="remove"/>
                                        <p:tgtEl>
                                          <p:spTgt spid="15">
                                            <p:txEl>
                                              <p:pRg st="0" end="0"/>
                                            </p:txEl>
                                          </p:spTgt>
                                        </p:tgtEl>
                                        <p:attrNameLst>
                                          <p:attrName>style.color</p:attrName>
                                        </p:attrNameLst>
                                      </p:cBhvr>
                                      <p:to>
                                        <a:schemeClr val="bg1"/>
                                      </p:to>
                                    </p:animClr>
                                    <p:animClr clrSpc="rgb" dir="cw">
                                      <p:cBhvr>
                                        <p:cTn id="136" dur="250" autoRev="1" fill="remove"/>
                                        <p:tgtEl>
                                          <p:spTgt spid="15">
                                            <p:txEl>
                                              <p:pRg st="0" end="0"/>
                                            </p:txEl>
                                          </p:spTgt>
                                        </p:tgtEl>
                                        <p:attrNameLst>
                                          <p:attrName>fillcolor</p:attrName>
                                        </p:attrNameLst>
                                      </p:cBhvr>
                                      <p:to>
                                        <a:schemeClr val="bg1"/>
                                      </p:to>
                                    </p:animClr>
                                    <p:set>
                                      <p:cBhvr>
                                        <p:cTn id="137" dur="250" autoRev="1" fill="remove"/>
                                        <p:tgtEl>
                                          <p:spTgt spid="15">
                                            <p:txEl>
                                              <p:pRg st="0" end="0"/>
                                            </p:txEl>
                                          </p:spTgt>
                                        </p:tgtEl>
                                        <p:attrNameLst>
                                          <p:attrName>fill.type</p:attrName>
                                        </p:attrNameLst>
                                      </p:cBhvr>
                                      <p:to>
                                        <p:strVal val="solid"/>
                                      </p:to>
                                    </p:set>
                                    <p:set>
                                      <p:cBhvr>
                                        <p:cTn id="138" dur="250" autoRev="1" fill="remove"/>
                                        <p:tgtEl>
                                          <p:spTgt spid="15">
                                            <p:txEl>
                                              <p:pRg st="0" end="0"/>
                                            </p:txEl>
                                          </p:spTgt>
                                        </p:tgtEl>
                                        <p:attrNameLst>
                                          <p:attrName>fill.on</p:attrName>
                                        </p:attrNameLst>
                                      </p:cBhvr>
                                      <p:to>
                                        <p:strVal val="true"/>
                                      </p:to>
                                    </p:set>
                                  </p:childTnLst>
                                </p:cTn>
                              </p:par>
                            </p:childTnLst>
                          </p:cTn>
                        </p:par>
                        <p:par>
                          <p:cTn id="139" fill="hold">
                            <p:stCondLst>
                              <p:cond delay="3000"/>
                            </p:stCondLst>
                            <p:childTnLst>
                              <p:par>
                                <p:cTn id="140" presetID="27" presetClass="emph" presetSubtype="0" fill="remove" grpId="1" nodeType="afterEffect">
                                  <p:stCondLst>
                                    <p:cond delay="0"/>
                                  </p:stCondLst>
                                  <p:childTnLst>
                                    <p:animClr clrSpc="rgb" dir="cw">
                                      <p:cBhvr override="childStyle">
                                        <p:cTn id="141" dur="250" autoRev="1" fill="remove"/>
                                        <p:tgtEl>
                                          <p:spTgt spid="5">
                                            <p:txEl>
                                              <p:pRg st="0" end="0"/>
                                            </p:txEl>
                                          </p:spTgt>
                                        </p:tgtEl>
                                        <p:attrNameLst>
                                          <p:attrName>style.color</p:attrName>
                                        </p:attrNameLst>
                                      </p:cBhvr>
                                      <p:to>
                                        <a:schemeClr val="bg1"/>
                                      </p:to>
                                    </p:animClr>
                                    <p:animClr clrSpc="rgb" dir="cw">
                                      <p:cBhvr>
                                        <p:cTn id="142" dur="250" autoRev="1" fill="remove"/>
                                        <p:tgtEl>
                                          <p:spTgt spid="5">
                                            <p:txEl>
                                              <p:pRg st="0" end="0"/>
                                            </p:txEl>
                                          </p:spTgt>
                                        </p:tgtEl>
                                        <p:attrNameLst>
                                          <p:attrName>fillcolor</p:attrName>
                                        </p:attrNameLst>
                                      </p:cBhvr>
                                      <p:to>
                                        <a:schemeClr val="bg1"/>
                                      </p:to>
                                    </p:animClr>
                                    <p:set>
                                      <p:cBhvr>
                                        <p:cTn id="143" dur="250" autoRev="1" fill="remove"/>
                                        <p:tgtEl>
                                          <p:spTgt spid="5">
                                            <p:txEl>
                                              <p:pRg st="0" end="0"/>
                                            </p:txEl>
                                          </p:spTgt>
                                        </p:tgtEl>
                                        <p:attrNameLst>
                                          <p:attrName>fill.type</p:attrName>
                                        </p:attrNameLst>
                                      </p:cBhvr>
                                      <p:to>
                                        <p:strVal val="solid"/>
                                      </p:to>
                                    </p:set>
                                    <p:set>
                                      <p:cBhvr>
                                        <p:cTn id="144" dur="250" autoRev="1" fill="remove"/>
                                        <p:tgtEl>
                                          <p:spTgt spid="5">
                                            <p:txEl>
                                              <p:pRg st="0" end="0"/>
                                            </p:txEl>
                                          </p:spTgt>
                                        </p:tgtEl>
                                        <p:attrNameLst>
                                          <p:attrName>fill.on</p:attrName>
                                        </p:attrNameLst>
                                      </p:cBhvr>
                                      <p:to>
                                        <p:strVal val="true"/>
                                      </p:to>
                                    </p:set>
                                  </p:childTnLst>
                                </p:cTn>
                              </p:par>
                            </p:childTnLst>
                          </p:cTn>
                        </p:par>
                        <p:par>
                          <p:cTn id="145" fill="hold">
                            <p:stCondLst>
                              <p:cond delay="3500"/>
                            </p:stCondLst>
                            <p:childTnLst>
                              <p:par>
                                <p:cTn id="146" presetID="27" presetClass="emph" presetSubtype="0" fill="remove" grpId="1" nodeType="afterEffect">
                                  <p:stCondLst>
                                    <p:cond delay="0"/>
                                  </p:stCondLst>
                                  <p:childTnLst>
                                    <p:animClr clrSpc="rgb" dir="cw">
                                      <p:cBhvr override="childStyle">
                                        <p:cTn id="147" dur="250" autoRev="1" fill="remove"/>
                                        <p:tgtEl>
                                          <p:spTgt spid="7">
                                            <p:txEl>
                                              <p:pRg st="0" end="0"/>
                                            </p:txEl>
                                          </p:spTgt>
                                        </p:tgtEl>
                                        <p:attrNameLst>
                                          <p:attrName>style.color</p:attrName>
                                        </p:attrNameLst>
                                      </p:cBhvr>
                                      <p:to>
                                        <a:schemeClr val="bg1"/>
                                      </p:to>
                                    </p:animClr>
                                    <p:animClr clrSpc="rgb" dir="cw">
                                      <p:cBhvr>
                                        <p:cTn id="148" dur="250" autoRev="1" fill="remove"/>
                                        <p:tgtEl>
                                          <p:spTgt spid="7">
                                            <p:txEl>
                                              <p:pRg st="0" end="0"/>
                                            </p:txEl>
                                          </p:spTgt>
                                        </p:tgtEl>
                                        <p:attrNameLst>
                                          <p:attrName>fillcolor</p:attrName>
                                        </p:attrNameLst>
                                      </p:cBhvr>
                                      <p:to>
                                        <a:schemeClr val="bg1"/>
                                      </p:to>
                                    </p:animClr>
                                    <p:set>
                                      <p:cBhvr>
                                        <p:cTn id="149" dur="250" autoRev="1" fill="remove"/>
                                        <p:tgtEl>
                                          <p:spTgt spid="7">
                                            <p:txEl>
                                              <p:pRg st="0" end="0"/>
                                            </p:txEl>
                                          </p:spTgt>
                                        </p:tgtEl>
                                        <p:attrNameLst>
                                          <p:attrName>fill.type</p:attrName>
                                        </p:attrNameLst>
                                      </p:cBhvr>
                                      <p:to>
                                        <p:strVal val="solid"/>
                                      </p:to>
                                    </p:set>
                                    <p:set>
                                      <p:cBhvr>
                                        <p:cTn id="150" dur="250" autoRev="1" fill="remove"/>
                                        <p:tgtEl>
                                          <p:spTgt spid="7">
                                            <p:txEl>
                                              <p:pRg st="0" end="0"/>
                                            </p:txEl>
                                          </p:spTgt>
                                        </p:tgtEl>
                                        <p:attrNameLst>
                                          <p:attrName>fill.on</p:attrName>
                                        </p:attrNameLst>
                                      </p:cBhvr>
                                      <p:to>
                                        <p:strVal val="true"/>
                                      </p:to>
                                    </p:set>
                                  </p:childTnLst>
                                </p:cTn>
                              </p:par>
                            </p:childTnLst>
                          </p:cTn>
                        </p:par>
                        <p:par>
                          <p:cTn id="151" fill="hold">
                            <p:stCondLst>
                              <p:cond delay="4000"/>
                            </p:stCondLst>
                            <p:childTnLst>
                              <p:par>
                                <p:cTn id="152" presetID="27" presetClass="emph" presetSubtype="0" fill="remove" grpId="1" nodeType="afterEffect">
                                  <p:stCondLst>
                                    <p:cond delay="0"/>
                                  </p:stCondLst>
                                  <p:childTnLst>
                                    <p:animClr clrSpc="rgb" dir="cw">
                                      <p:cBhvr override="childStyle">
                                        <p:cTn id="153" dur="250" autoRev="1" fill="remove"/>
                                        <p:tgtEl>
                                          <p:spTgt spid="12">
                                            <p:txEl>
                                              <p:pRg st="0" end="0"/>
                                            </p:txEl>
                                          </p:spTgt>
                                        </p:tgtEl>
                                        <p:attrNameLst>
                                          <p:attrName>style.color</p:attrName>
                                        </p:attrNameLst>
                                      </p:cBhvr>
                                      <p:to>
                                        <a:schemeClr val="bg1"/>
                                      </p:to>
                                    </p:animClr>
                                    <p:animClr clrSpc="rgb" dir="cw">
                                      <p:cBhvr>
                                        <p:cTn id="154" dur="250" autoRev="1" fill="remove"/>
                                        <p:tgtEl>
                                          <p:spTgt spid="12">
                                            <p:txEl>
                                              <p:pRg st="0" end="0"/>
                                            </p:txEl>
                                          </p:spTgt>
                                        </p:tgtEl>
                                        <p:attrNameLst>
                                          <p:attrName>fillcolor</p:attrName>
                                        </p:attrNameLst>
                                      </p:cBhvr>
                                      <p:to>
                                        <a:schemeClr val="bg1"/>
                                      </p:to>
                                    </p:animClr>
                                    <p:set>
                                      <p:cBhvr>
                                        <p:cTn id="155" dur="250" autoRev="1" fill="remove"/>
                                        <p:tgtEl>
                                          <p:spTgt spid="12">
                                            <p:txEl>
                                              <p:pRg st="0" end="0"/>
                                            </p:txEl>
                                          </p:spTgt>
                                        </p:tgtEl>
                                        <p:attrNameLst>
                                          <p:attrName>fill.type</p:attrName>
                                        </p:attrNameLst>
                                      </p:cBhvr>
                                      <p:to>
                                        <p:strVal val="solid"/>
                                      </p:to>
                                    </p:set>
                                    <p:set>
                                      <p:cBhvr>
                                        <p:cTn id="156" dur="250" autoRev="1" fill="remove"/>
                                        <p:tgtEl>
                                          <p:spTgt spid="12">
                                            <p:txEl>
                                              <p:pRg st="0" end="0"/>
                                            </p:txEl>
                                          </p:spTgt>
                                        </p:tgtEl>
                                        <p:attrNameLst>
                                          <p:attrName>fill.on</p:attrName>
                                        </p:attrNameLst>
                                      </p:cBhvr>
                                      <p:to>
                                        <p:strVal val="true"/>
                                      </p:to>
                                    </p:set>
                                  </p:childTnLst>
                                </p:cTn>
                              </p:par>
                            </p:childTnLst>
                          </p:cTn>
                        </p:par>
                        <p:par>
                          <p:cTn id="157" fill="hold">
                            <p:stCondLst>
                              <p:cond delay="4500"/>
                            </p:stCondLst>
                            <p:childTnLst>
                              <p:par>
                                <p:cTn id="158" presetID="27" presetClass="emph" presetSubtype="0" fill="remove" grpId="1" nodeType="afterEffect">
                                  <p:stCondLst>
                                    <p:cond delay="0"/>
                                  </p:stCondLst>
                                  <p:childTnLst>
                                    <p:animClr clrSpc="rgb" dir="cw">
                                      <p:cBhvr override="childStyle">
                                        <p:cTn id="159" dur="250" autoRev="1" fill="remove"/>
                                        <p:tgtEl>
                                          <p:spTgt spid="11">
                                            <p:txEl>
                                              <p:pRg st="0" end="0"/>
                                            </p:txEl>
                                          </p:spTgt>
                                        </p:tgtEl>
                                        <p:attrNameLst>
                                          <p:attrName>style.color</p:attrName>
                                        </p:attrNameLst>
                                      </p:cBhvr>
                                      <p:to>
                                        <a:schemeClr val="bg1"/>
                                      </p:to>
                                    </p:animClr>
                                    <p:animClr clrSpc="rgb" dir="cw">
                                      <p:cBhvr>
                                        <p:cTn id="160" dur="250" autoRev="1" fill="remove"/>
                                        <p:tgtEl>
                                          <p:spTgt spid="11">
                                            <p:txEl>
                                              <p:pRg st="0" end="0"/>
                                            </p:txEl>
                                          </p:spTgt>
                                        </p:tgtEl>
                                        <p:attrNameLst>
                                          <p:attrName>fillcolor</p:attrName>
                                        </p:attrNameLst>
                                      </p:cBhvr>
                                      <p:to>
                                        <a:schemeClr val="bg1"/>
                                      </p:to>
                                    </p:animClr>
                                    <p:set>
                                      <p:cBhvr>
                                        <p:cTn id="161" dur="250" autoRev="1" fill="remove"/>
                                        <p:tgtEl>
                                          <p:spTgt spid="11">
                                            <p:txEl>
                                              <p:pRg st="0" end="0"/>
                                            </p:txEl>
                                          </p:spTgt>
                                        </p:tgtEl>
                                        <p:attrNameLst>
                                          <p:attrName>fill.type</p:attrName>
                                        </p:attrNameLst>
                                      </p:cBhvr>
                                      <p:to>
                                        <p:strVal val="solid"/>
                                      </p:to>
                                    </p:set>
                                    <p:set>
                                      <p:cBhvr>
                                        <p:cTn id="162" dur="250" autoRev="1" fill="remove"/>
                                        <p:tgtEl>
                                          <p:spTgt spid="11">
                                            <p:txEl>
                                              <p:pRg st="0" end="0"/>
                                            </p:txEl>
                                          </p:spTgt>
                                        </p:tgtEl>
                                        <p:attrNameLst>
                                          <p:attrName>fill.on</p:attrName>
                                        </p:attrNameLst>
                                      </p:cBhvr>
                                      <p:to>
                                        <p:strVal val="true"/>
                                      </p:to>
                                    </p:set>
                                  </p:childTnLst>
                                </p:cTn>
                              </p:par>
                            </p:childTnLst>
                          </p:cTn>
                        </p:par>
                        <p:par>
                          <p:cTn id="163" fill="hold">
                            <p:stCondLst>
                              <p:cond delay="5000"/>
                            </p:stCondLst>
                            <p:childTnLst>
                              <p:par>
                                <p:cTn id="164" presetID="27" presetClass="emph" presetSubtype="0" fill="remove" grpId="1" nodeType="afterEffect">
                                  <p:stCondLst>
                                    <p:cond delay="0"/>
                                  </p:stCondLst>
                                  <p:childTnLst>
                                    <p:animClr clrSpc="rgb" dir="cw">
                                      <p:cBhvr override="childStyle">
                                        <p:cTn id="165" dur="250" autoRev="1" fill="remove"/>
                                        <p:tgtEl>
                                          <p:spTgt spid="11">
                                            <p:txEl>
                                              <p:pRg st="1" end="1"/>
                                            </p:txEl>
                                          </p:spTgt>
                                        </p:tgtEl>
                                        <p:attrNameLst>
                                          <p:attrName>style.color</p:attrName>
                                        </p:attrNameLst>
                                      </p:cBhvr>
                                      <p:to>
                                        <a:schemeClr val="bg1"/>
                                      </p:to>
                                    </p:animClr>
                                    <p:animClr clrSpc="rgb" dir="cw">
                                      <p:cBhvr>
                                        <p:cTn id="166" dur="250" autoRev="1" fill="remove"/>
                                        <p:tgtEl>
                                          <p:spTgt spid="11">
                                            <p:txEl>
                                              <p:pRg st="1" end="1"/>
                                            </p:txEl>
                                          </p:spTgt>
                                        </p:tgtEl>
                                        <p:attrNameLst>
                                          <p:attrName>fillcolor</p:attrName>
                                        </p:attrNameLst>
                                      </p:cBhvr>
                                      <p:to>
                                        <a:schemeClr val="bg1"/>
                                      </p:to>
                                    </p:animClr>
                                    <p:set>
                                      <p:cBhvr>
                                        <p:cTn id="167" dur="250" autoRev="1" fill="remove"/>
                                        <p:tgtEl>
                                          <p:spTgt spid="11">
                                            <p:txEl>
                                              <p:pRg st="1" end="1"/>
                                            </p:txEl>
                                          </p:spTgt>
                                        </p:tgtEl>
                                        <p:attrNameLst>
                                          <p:attrName>fill.type</p:attrName>
                                        </p:attrNameLst>
                                      </p:cBhvr>
                                      <p:to>
                                        <p:strVal val="solid"/>
                                      </p:to>
                                    </p:set>
                                    <p:set>
                                      <p:cBhvr>
                                        <p:cTn id="168" dur="250" autoRev="1" fill="remove"/>
                                        <p:tgtEl>
                                          <p:spTgt spid="11">
                                            <p:txEl>
                                              <p:pRg st="1" end="1"/>
                                            </p:txEl>
                                          </p:spTgt>
                                        </p:tgtEl>
                                        <p:attrNameLst>
                                          <p:attrName>fill.on</p:attrName>
                                        </p:attrNameLst>
                                      </p:cBhvr>
                                      <p:to>
                                        <p:strVal val="true"/>
                                      </p:to>
                                    </p:set>
                                  </p:childTnLst>
                                </p:cTn>
                              </p:par>
                            </p:childTnLst>
                          </p:cTn>
                        </p:par>
                        <p:par>
                          <p:cTn id="169" fill="hold">
                            <p:stCondLst>
                              <p:cond delay="5500"/>
                            </p:stCondLst>
                            <p:childTnLst>
                              <p:par>
                                <p:cTn id="170" presetID="27" presetClass="emph" presetSubtype="0" fill="remove" grpId="1" nodeType="afterEffect">
                                  <p:stCondLst>
                                    <p:cond delay="0"/>
                                  </p:stCondLst>
                                  <p:childTnLst>
                                    <p:animClr clrSpc="rgb" dir="cw">
                                      <p:cBhvr override="childStyle">
                                        <p:cTn id="171" dur="250" autoRev="1" fill="remove"/>
                                        <p:tgtEl>
                                          <p:spTgt spid="13">
                                            <p:txEl>
                                              <p:pRg st="0" end="0"/>
                                            </p:txEl>
                                          </p:spTgt>
                                        </p:tgtEl>
                                        <p:attrNameLst>
                                          <p:attrName>style.color</p:attrName>
                                        </p:attrNameLst>
                                      </p:cBhvr>
                                      <p:to>
                                        <a:schemeClr val="bg1"/>
                                      </p:to>
                                    </p:animClr>
                                    <p:animClr clrSpc="rgb" dir="cw">
                                      <p:cBhvr>
                                        <p:cTn id="172" dur="250" autoRev="1" fill="remove"/>
                                        <p:tgtEl>
                                          <p:spTgt spid="13">
                                            <p:txEl>
                                              <p:pRg st="0" end="0"/>
                                            </p:txEl>
                                          </p:spTgt>
                                        </p:tgtEl>
                                        <p:attrNameLst>
                                          <p:attrName>fillcolor</p:attrName>
                                        </p:attrNameLst>
                                      </p:cBhvr>
                                      <p:to>
                                        <a:schemeClr val="bg1"/>
                                      </p:to>
                                    </p:animClr>
                                    <p:set>
                                      <p:cBhvr>
                                        <p:cTn id="173" dur="250" autoRev="1" fill="remove"/>
                                        <p:tgtEl>
                                          <p:spTgt spid="13">
                                            <p:txEl>
                                              <p:pRg st="0" end="0"/>
                                            </p:txEl>
                                          </p:spTgt>
                                        </p:tgtEl>
                                        <p:attrNameLst>
                                          <p:attrName>fill.type</p:attrName>
                                        </p:attrNameLst>
                                      </p:cBhvr>
                                      <p:to>
                                        <p:strVal val="solid"/>
                                      </p:to>
                                    </p:set>
                                    <p:set>
                                      <p:cBhvr>
                                        <p:cTn id="174" dur="250" autoRev="1" fill="remove"/>
                                        <p:tgtEl>
                                          <p:spTgt spid="13">
                                            <p:txEl>
                                              <p:pRg st="0" end="0"/>
                                            </p:txEl>
                                          </p:spTgt>
                                        </p:tgtEl>
                                        <p:attrNameLst>
                                          <p:attrName>fill.on</p:attrName>
                                        </p:attrNameLst>
                                      </p:cBhvr>
                                      <p:to>
                                        <p:strVal val="true"/>
                                      </p:to>
                                    </p:set>
                                  </p:childTnLst>
                                </p:cTn>
                              </p:par>
                            </p:childTnLst>
                          </p:cTn>
                        </p:par>
                        <p:par>
                          <p:cTn id="175" fill="hold">
                            <p:stCondLst>
                              <p:cond delay="6000"/>
                            </p:stCondLst>
                            <p:childTnLst>
                              <p:par>
                                <p:cTn id="176" presetID="27" presetClass="emph" presetSubtype="0" fill="remove" grpId="1" nodeType="afterEffect">
                                  <p:stCondLst>
                                    <p:cond delay="0"/>
                                  </p:stCondLst>
                                  <p:childTnLst>
                                    <p:animClr clrSpc="rgb" dir="cw">
                                      <p:cBhvr override="childStyle">
                                        <p:cTn id="177" dur="250" autoRev="1" fill="remove"/>
                                        <p:tgtEl>
                                          <p:spTgt spid="6">
                                            <p:txEl>
                                              <p:pRg st="0" end="0"/>
                                            </p:txEl>
                                          </p:spTgt>
                                        </p:tgtEl>
                                        <p:attrNameLst>
                                          <p:attrName>style.color</p:attrName>
                                        </p:attrNameLst>
                                      </p:cBhvr>
                                      <p:to>
                                        <a:schemeClr val="bg1"/>
                                      </p:to>
                                    </p:animClr>
                                    <p:animClr clrSpc="rgb" dir="cw">
                                      <p:cBhvr>
                                        <p:cTn id="178" dur="250" autoRev="1" fill="remove"/>
                                        <p:tgtEl>
                                          <p:spTgt spid="6">
                                            <p:txEl>
                                              <p:pRg st="0" end="0"/>
                                            </p:txEl>
                                          </p:spTgt>
                                        </p:tgtEl>
                                        <p:attrNameLst>
                                          <p:attrName>fillcolor</p:attrName>
                                        </p:attrNameLst>
                                      </p:cBhvr>
                                      <p:to>
                                        <a:schemeClr val="bg1"/>
                                      </p:to>
                                    </p:animClr>
                                    <p:set>
                                      <p:cBhvr>
                                        <p:cTn id="179" dur="250" autoRev="1" fill="remove"/>
                                        <p:tgtEl>
                                          <p:spTgt spid="6">
                                            <p:txEl>
                                              <p:pRg st="0" end="0"/>
                                            </p:txEl>
                                          </p:spTgt>
                                        </p:tgtEl>
                                        <p:attrNameLst>
                                          <p:attrName>fill.type</p:attrName>
                                        </p:attrNameLst>
                                      </p:cBhvr>
                                      <p:to>
                                        <p:strVal val="solid"/>
                                      </p:to>
                                    </p:set>
                                    <p:set>
                                      <p:cBhvr>
                                        <p:cTn id="180" dur="250" autoRev="1" fill="remove"/>
                                        <p:tgtEl>
                                          <p:spTgt spid="6">
                                            <p:txEl>
                                              <p:pRg st="0" end="0"/>
                                            </p:txEl>
                                          </p:spTgt>
                                        </p:tgtEl>
                                        <p:attrNameLst>
                                          <p:attrName>fill.on</p:attrName>
                                        </p:attrNameLst>
                                      </p:cBhvr>
                                      <p:to>
                                        <p:strVal val="true"/>
                                      </p:to>
                                    </p:set>
                                  </p:childTnLst>
                                </p:cTn>
                              </p:par>
                            </p:childTnLst>
                          </p:cTn>
                        </p:par>
                        <p:par>
                          <p:cTn id="181" fill="hold">
                            <p:stCondLst>
                              <p:cond delay="6500"/>
                            </p:stCondLst>
                            <p:childTnLst>
                              <p:par>
                                <p:cTn id="182" presetID="27" presetClass="emph" presetSubtype="0" fill="remove" grpId="1" nodeType="afterEffect">
                                  <p:stCondLst>
                                    <p:cond delay="0"/>
                                  </p:stCondLst>
                                  <p:childTnLst>
                                    <p:animClr clrSpc="rgb" dir="cw">
                                      <p:cBhvr override="childStyle">
                                        <p:cTn id="183" dur="250" autoRev="1" fill="remove"/>
                                        <p:tgtEl>
                                          <p:spTgt spid="14">
                                            <p:txEl>
                                              <p:pRg st="0" end="0"/>
                                            </p:txEl>
                                          </p:spTgt>
                                        </p:tgtEl>
                                        <p:attrNameLst>
                                          <p:attrName>style.color</p:attrName>
                                        </p:attrNameLst>
                                      </p:cBhvr>
                                      <p:to>
                                        <a:schemeClr val="bg1"/>
                                      </p:to>
                                    </p:animClr>
                                    <p:animClr clrSpc="rgb" dir="cw">
                                      <p:cBhvr>
                                        <p:cTn id="184" dur="250" autoRev="1" fill="remove"/>
                                        <p:tgtEl>
                                          <p:spTgt spid="14">
                                            <p:txEl>
                                              <p:pRg st="0" end="0"/>
                                            </p:txEl>
                                          </p:spTgt>
                                        </p:tgtEl>
                                        <p:attrNameLst>
                                          <p:attrName>fillcolor</p:attrName>
                                        </p:attrNameLst>
                                      </p:cBhvr>
                                      <p:to>
                                        <a:schemeClr val="bg1"/>
                                      </p:to>
                                    </p:animClr>
                                    <p:set>
                                      <p:cBhvr>
                                        <p:cTn id="185" dur="250" autoRev="1" fill="remove"/>
                                        <p:tgtEl>
                                          <p:spTgt spid="14">
                                            <p:txEl>
                                              <p:pRg st="0" end="0"/>
                                            </p:txEl>
                                          </p:spTgt>
                                        </p:tgtEl>
                                        <p:attrNameLst>
                                          <p:attrName>fill.type</p:attrName>
                                        </p:attrNameLst>
                                      </p:cBhvr>
                                      <p:to>
                                        <p:strVal val="solid"/>
                                      </p:to>
                                    </p:set>
                                    <p:set>
                                      <p:cBhvr>
                                        <p:cTn id="186" dur="250" autoRev="1" fill="remove"/>
                                        <p:tgtEl>
                                          <p:spTgt spid="14">
                                            <p:txEl>
                                              <p:pRg st="0" end="0"/>
                                            </p:txEl>
                                          </p:spTgt>
                                        </p:tgtEl>
                                        <p:attrNameLst>
                                          <p:attrName>fill.on</p:attrName>
                                        </p:attrNameLst>
                                      </p:cBhvr>
                                      <p:to>
                                        <p:strVal val="true"/>
                                      </p:to>
                                    </p:set>
                                  </p:childTnLst>
                                </p:cTn>
                              </p:par>
                            </p:childTnLst>
                          </p:cTn>
                        </p:par>
                        <p:par>
                          <p:cTn id="187" fill="hold">
                            <p:stCondLst>
                              <p:cond delay="7000"/>
                            </p:stCondLst>
                            <p:childTnLst>
                              <p:par>
                                <p:cTn id="188" presetID="27" presetClass="emph" presetSubtype="0" fill="remove" grpId="1" nodeType="afterEffect">
                                  <p:stCondLst>
                                    <p:cond delay="0"/>
                                  </p:stCondLst>
                                  <p:childTnLst>
                                    <p:animClr clrSpc="rgb" dir="cw">
                                      <p:cBhvr override="childStyle">
                                        <p:cTn id="189" dur="250" autoRev="1" fill="remove"/>
                                        <p:tgtEl>
                                          <p:spTgt spid="14">
                                            <p:txEl>
                                              <p:pRg st="1" end="1"/>
                                            </p:txEl>
                                          </p:spTgt>
                                        </p:tgtEl>
                                        <p:attrNameLst>
                                          <p:attrName>style.color</p:attrName>
                                        </p:attrNameLst>
                                      </p:cBhvr>
                                      <p:to>
                                        <a:schemeClr val="bg1"/>
                                      </p:to>
                                    </p:animClr>
                                    <p:animClr clrSpc="rgb" dir="cw">
                                      <p:cBhvr>
                                        <p:cTn id="190" dur="250" autoRev="1" fill="remove"/>
                                        <p:tgtEl>
                                          <p:spTgt spid="14">
                                            <p:txEl>
                                              <p:pRg st="1" end="1"/>
                                            </p:txEl>
                                          </p:spTgt>
                                        </p:tgtEl>
                                        <p:attrNameLst>
                                          <p:attrName>fillcolor</p:attrName>
                                        </p:attrNameLst>
                                      </p:cBhvr>
                                      <p:to>
                                        <a:schemeClr val="bg1"/>
                                      </p:to>
                                    </p:animClr>
                                    <p:set>
                                      <p:cBhvr>
                                        <p:cTn id="191" dur="250" autoRev="1" fill="remove"/>
                                        <p:tgtEl>
                                          <p:spTgt spid="14">
                                            <p:txEl>
                                              <p:pRg st="1" end="1"/>
                                            </p:txEl>
                                          </p:spTgt>
                                        </p:tgtEl>
                                        <p:attrNameLst>
                                          <p:attrName>fill.type</p:attrName>
                                        </p:attrNameLst>
                                      </p:cBhvr>
                                      <p:to>
                                        <p:strVal val="solid"/>
                                      </p:to>
                                    </p:set>
                                    <p:set>
                                      <p:cBhvr>
                                        <p:cTn id="192" dur="250" autoRev="1" fill="remove"/>
                                        <p:tgtEl>
                                          <p:spTgt spid="14">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P spid="5" grpId="0" build="p"/>
      <p:bldP spid="5" grpId="1" build="allAtOnce"/>
      <p:bldP spid="6" grpId="0" build="p"/>
      <p:bldP spid="6" grpId="1" build="allAtOnce"/>
      <p:bldP spid="7" grpId="0" build="p"/>
      <p:bldP spid="7" grpId="1" build="allAtOnce"/>
      <p:bldP spid="8" grpId="0" build="p"/>
      <p:bldP spid="8" grpId="1" build="allAtOnce"/>
      <p:bldP spid="10" grpId="0" build="p"/>
      <p:bldP spid="10" grpId="1" build="allAtOnce"/>
      <p:bldP spid="11" grpId="0" build="p"/>
      <p:bldP spid="11" grpId="1" build="allAtOnce"/>
      <p:bldP spid="12" grpId="0" build="p"/>
      <p:bldP spid="12" grpId="1" build="allAtOnce"/>
      <p:bldP spid="13" grpId="0" build="p"/>
      <p:bldP spid="13" grpId="1" build="allAtOnce"/>
      <p:bldP spid="14" grpId="0" build="p"/>
      <p:bldP spid="14" grpId="1" build="allAtOnce"/>
      <p:bldP spid="15" grpId="0" build="p"/>
      <p:bldP spid="15" grpId="1"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smtClean="0"/>
          </a:p>
        </p:txBody>
      </p:sp>
      <p:sp>
        <p:nvSpPr>
          <p:cNvPr id="3" name="Isosceles Triangle 2"/>
          <p:cNvSpPr/>
          <p:nvPr/>
        </p:nvSpPr>
        <p:spPr>
          <a:xfrm>
            <a:off x="304800" y="609601"/>
            <a:ext cx="8686800" cy="5617778"/>
          </a:xfrm>
          <a:prstGeom prst="triangl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SELF ACTUALIZATION</a:t>
            </a:r>
          </a:p>
          <a:p>
            <a:pPr algn="ctr"/>
            <a:endParaRPr lang="en-US" sz="2800" dirty="0" smtClean="0"/>
          </a:p>
          <a:p>
            <a:pPr algn="ctr"/>
            <a:endParaRPr lang="en-US" sz="2800" dirty="0"/>
          </a:p>
          <a:p>
            <a:pPr algn="ctr"/>
            <a:endParaRPr lang="en-US" sz="2800" dirty="0" smtClean="0"/>
          </a:p>
          <a:p>
            <a:pPr algn="ctr"/>
            <a:endParaRPr lang="en-US" sz="2800" dirty="0" smtClean="0"/>
          </a:p>
          <a:p>
            <a:pPr algn="ctr"/>
            <a:endParaRPr lang="en-US" sz="2800" dirty="0" smtClean="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smtClean="0"/>
          </a:p>
          <a:p>
            <a:pPr algn="ctr"/>
            <a:endParaRPr lang="en-US" sz="2800" dirty="0"/>
          </a:p>
          <a:p>
            <a:pPr algn="ctr"/>
            <a:endParaRPr lang="en-US" sz="2800" dirty="0"/>
          </a:p>
        </p:txBody>
      </p:sp>
      <p:cxnSp>
        <p:nvCxnSpPr>
          <p:cNvPr id="14" name="Straight Arrow Connector 13"/>
          <p:cNvCxnSpPr>
            <a:stCxn id="3" idx="3"/>
          </p:cNvCxnSpPr>
          <p:nvPr/>
        </p:nvCxnSpPr>
        <p:spPr>
          <a:xfrm flipV="1">
            <a:off x="4648200" y="228600"/>
            <a:ext cx="0" cy="59987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045178" y="3919604"/>
            <a:ext cx="1524000" cy="1200329"/>
          </a:xfrm>
          <a:prstGeom prst="rect">
            <a:avLst/>
          </a:prstGeom>
        </p:spPr>
        <p:txBody>
          <a:bodyPr wrap="square">
            <a:spAutoFit/>
          </a:bodyPr>
          <a:lstStyle/>
          <a:p>
            <a:pPr marL="118872" indent="0" algn="ctr">
              <a:buNone/>
            </a:pPr>
            <a:r>
              <a:rPr lang="en-US" dirty="0">
                <a:solidFill>
                  <a:srgbClr val="FFC000"/>
                </a:solidFill>
              </a:rPr>
              <a:t>Autonomy</a:t>
            </a:r>
          </a:p>
          <a:p>
            <a:pPr marL="118872" indent="0" algn="ctr">
              <a:buNone/>
            </a:pPr>
            <a:r>
              <a:rPr lang="en-US" dirty="0">
                <a:solidFill>
                  <a:srgbClr val="FFC000"/>
                </a:solidFill>
              </a:rPr>
              <a:t>Relatedness</a:t>
            </a:r>
          </a:p>
          <a:p>
            <a:pPr marL="118872" indent="0" algn="ctr">
              <a:buNone/>
            </a:pPr>
            <a:r>
              <a:rPr lang="en-US" dirty="0" smtClean="0">
                <a:solidFill>
                  <a:srgbClr val="FFC000"/>
                </a:solidFill>
              </a:rPr>
              <a:t>Competence</a:t>
            </a:r>
          </a:p>
          <a:p>
            <a:pPr marL="118872" indent="0" algn="ctr">
              <a:buNone/>
            </a:pPr>
            <a:r>
              <a:rPr lang="en-US" dirty="0" smtClean="0"/>
              <a:t>[ARC]</a:t>
            </a:r>
            <a:endParaRPr lang="en-US" dirty="0"/>
          </a:p>
        </p:txBody>
      </p:sp>
      <p:sp>
        <p:nvSpPr>
          <p:cNvPr id="17" name="Rectangle 16"/>
          <p:cNvSpPr/>
          <p:nvPr/>
        </p:nvSpPr>
        <p:spPr>
          <a:xfrm>
            <a:off x="4572000" y="3905071"/>
            <a:ext cx="1521178" cy="1200329"/>
          </a:xfrm>
          <a:prstGeom prst="rect">
            <a:avLst/>
          </a:prstGeom>
        </p:spPr>
        <p:txBody>
          <a:bodyPr wrap="square">
            <a:spAutoFit/>
          </a:bodyPr>
          <a:lstStyle/>
          <a:p>
            <a:pPr marL="118872" indent="0" algn="ctr">
              <a:buNone/>
            </a:pPr>
            <a:r>
              <a:rPr lang="en-US" dirty="0">
                <a:solidFill>
                  <a:schemeClr val="accent2">
                    <a:lumMod val="60000"/>
                    <a:lumOff val="40000"/>
                  </a:schemeClr>
                </a:solidFill>
              </a:rPr>
              <a:t>Mindfulness</a:t>
            </a:r>
          </a:p>
          <a:p>
            <a:pPr marL="118872" indent="0" algn="ctr">
              <a:buNone/>
            </a:pPr>
            <a:r>
              <a:rPr lang="en-US" dirty="0">
                <a:solidFill>
                  <a:schemeClr val="accent2">
                    <a:lumMod val="60000"/>
                    <a:lumOff val="40000"/>
                  </a:schemeClr>
                </a:solidFill>
              </a:rPr>
              <a:t>Purpose</a:t>
            </a:r>
          </a:p>
          <a:p>
            <a:pPr marL="118872" indent="0" algn="ctr">
              <a:buNone/>
            </a:pPr>
            <a:r>
              <a:rPr lang="en-US" dirty="0" smtClean="0">
                <a:solidFill>
                  <a:schemeClr val="accent2">
                    <a:lumMod val="60000"/>
                    <a:lumOff val="40000"/>
                  </a:schemeClr>
                </a:solidFill>
              </a:rPr>
              <a:t>Values</a:t>
            </a:r>
          </a:p>
          <a:p>
            <a:pPr marL="118872" indent="0" algn="ctr">
              <a:buNone/>
            </a:pPr>
            <a:r>
              <a:rPr lang="en-US" dirty="0" smtClean="0"/>
              <a:t>[MPV]</a:t>
            </a:r>
            <a:endParaRPr lang="en-US" dirty="0"/>
          </a:p>
        </p:txBody>
      </p:sp>
      <p:sp>
        <p:nvSpPr>
          <p:cNvPr id="7" name="TextBox 6"/>
          <p:cNvSpPr txBox="1"/>
          <p:nvPr/>
        </p:nvSpPr>
        <p:spPr>
          <a:xfrm>
            <a:off x="0" y="6400800"/>
            <a:ext cx="8534400" cy="461665"/>
          </a:xfrm>
          <a:prstGeom prst="rect">
            <a:avLst/>
          </a:prstGeom>
          <a:noFill/>
        </p:spPr>
        <p:txBody>
          <a:bodyPr wrap="square" rtlCol="0">
            <a:spAutoFit/>
          </a:bodyPr>
          <a:lstStyle/>
          <a:p>
            <a:r>
              <a:rPr lang="en-US" sz="1200" i="1" dirty="0" smtClean="0">
                <a:solidFill>
                  <a:schemeClr val="bg2">
                    <a:lumMod val="60000"/>
                    <a:lumOff val="40000"/>
                  </a:schemeClr>
                </a:solidFill>
              </a:rPr>
              <a:t>Source:</a:t>
            </a:r>
          </a:p>
          <a:p>
            <a:r>
              <a:rPr lang="en-US" sz="1200" i="1" dirty="0" smtClean="0">
                <a:solidFill>
                  <a:schemeClr val="bg2">
                    <a:lumMod val="60000"/>
                    <a:lumOff val="40000"/>
                  </a:schemeClr>
                </a:solidFill>
              </a:rPr>
              <a:t>“Optimal Motivation” Program, by Fowler et al, The Ken Blanchard Companies; adapted from Maslow’s Hierarchy of Needs</a:t>
            </a:r>
            <a:endParaRPr lang="en-US" sz="1200" i="1" dirty="0">
              <a:solidFill>
                <a:schemeClr val="bg2">
                  <a:lumMod val="60000"/>
                  <a:lumOff val="40000"/>
                </a:schemeClr>
              </a:solidFill>
            </a:endParaRPr>
          </a:p>
        </p:txBody>
      </p:sp>
    </p:spTree>
    <p:extLst>
      <p:ext uri="{BB962C8B-B14F-4D97-AF65-F5344CB8AC3E}">
        <p14:creationId xmlns:p14="http://schemas.microsoft.com/office/powerpoint/2010/main" val="32787052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Affect</a:t>
            </a:r>
            <a:endParaRPr lang="en-US" dirty="0"/>
          </a:p>
        </p:txBody>
      </p:sp>
      <p:sp>
        <p:nvSpPr>
          <p:cNvPr id="3" name="Text Placeholder 2"/>
          <p:cNvSpPr>
            <a:spLocks noGrp="1"/>
          </p:cNvSpPr>
          <p:nvPr>
            <p:ph type="body" idx="1"/>
          </p:nvPr>
        </p:nvSpPr>
        <p:spPr>
          <a:xfrm>
            <a:off x="1066800" y="2895600"/>
            <a:ext cx="5029200" cy="685800"/>
          </a:xfrm>
        </p:spPr>
        <p:txBody>
          <a:bodyPr>
            <a:noAutofit/>
          </a:bodyPr>
          <a:lstStyle/>
          <a:p>
            <a:pPr marL="342900" indent="-342900">
              <a:lnSpc>
                <a:spcPct val="150000"/>
              </a:lnSpc>
              <a:buFont typeface="Wingdings" panose="05000000000000000000" pitchFamily="2" charset="2"/>
              <a:buChar char="§"/>
            </a:pPr>
            <a:r>
              <a:rPr lang="en-US" sz="3600" dirty="0" smtClean="0">
                <a:solidFill>
                  <a:srgbClr val="FFFF00"/>
                </a:solidFill>
              </a:rPr>
              <a:t>Passion</a:t>
            </a:r>
          </a:p>
          <a:p>
            <a:pPr marL="342900" indent="-342900">
              <a:lnSpc>
                <a:spcPct val="150000"/>
              </a:lnSpc>
              <a:buFont typeface="Wingdings" panose="05000000000000000000" pitchFamily="2" charset="2"/>
              <a:buChar char="§"/>
            </a:pPr>
            <a:r>
              <a:rPr lang="en-US" sz="3600" dirty="0" smtClean="0">
                <a:solidFill>
                  <a:srgbClr val="FFFF00"/>
                </a:solidFill>
              </a:rPr>
              <a:t>Productivity</a:t>
            </a:r>
          </a:p>
          <a:p>
            <a:pPr marL="342900" indent="-342900">
              <a:lnSpc>
                <a:spcPct val="150000"/>
              </a:lnSpc>
              <a:buFont typeface="Wingdings" panose="05000000000000000000" pitchFamily="2" charset="2"/>
              <a:buChar char="§"/>
            </a:pPr>
            <a:r>
              <a:rPr lang="en-US" sz="3600" dirty="0" smtClean="0">
                <a:solidFill>
                  <a:srgbClr val="FFFF00"/>
                </a:solidFill>
              </a:rPr>
              <a:t>Profit</a:t>
            </a:r>
            <a:endParaRPr lang="en-US" sz="3600" dirty="0">
              <a:solidFill>
                <a:srgbClr val="FFFF00"/>
              </a:solidFill>
            </a:endParaRPr>
          </a:p>
        </p:txBody>
      </p:sp>
      <p:sp>
        <p:nvSpPr>
          <p:cNvPr id="5" name="Subtitle 2"/>
          <p:cNvSpPr txBox="1">
            <a:spLocks/>
          </p:cNvSpPr>
          <p:nvPr/>
        </p:nvSpPr>
        <p:spPr>
          <a:xfrm>
            <a:off x="685800" y="1828800"/>
            <a:ext cx="8077200" cy="1499616"/>
          </a:xfrm>
          <a:prstGeom prst="rect">
            <a:avLst/>
          </a:prstGeom>
        </p:spPr>
        <p:txBody>
          <a:bodyPr vert="horz" lIns="146304" tIns="0" rIns="45720" bIns="0" rtlCol="0" anchor="t">
            <a:normAutofit/>
          </a:bodyPr>
          <a:lstStyle>
            <a:lvl1pPr marL="0" indent="0" algn="l" rtl="0" eaLnBrk="1" latinLnBrk="0" hangingPunct="1">
              <a:spcBef>
                <a:spcPts val="0"/>
              </a:spcBef>
              <a:buClr>
                <a:schemeClr val="accent1"/>
              </a:buClr>
              <a:buSzPct val="80000"/>
              <a:buFont typeface="Wingdings 2"/>
              <a:buNone/>
              <a:defRPr kumimoji="0" sz="2000" kern="1200">
                <a:solidFill>
                  <a:srgbClr val="FFFFFF"/>
                </a:solidFill>
                <a:latin typeface="+mn-lt"/>
                <a:ea typeface="+mn-ea"/>
                <a:cs typeface="+mn-cs"/>
              </a:defRPr>
            </a:lvl1pPr>
            <a:lvl2pPr marL="457200" indent="0" algn="l" rtl="0" eaLnBrk="1" latinLnBrk="0" hangingPunct="1">
              <a:spcBef>
                <a:spcPct val="20000"/>
              </a:spcBef>
              <a:buClr>
                <a:schemeClr val="accent2"/>
              </a:buClr>
              <a:buSzPct val="90000"/>
              <a:buFont typeface="Wingdings"/>
              <a:buNone/>
              <a:defRPr kumimoji="0" sz="1800" kern="1200">
                <a:solidFill>
                  <a:schemeClr val="tx1">
                    <a:tint val="75000"/>
                  </a:schemeClr>
                </a:solidFill>
                <a:latin typeface="+mn-lt"/>
                <a:ea typeface="+mn-ea"/>
                <a:cs typeface="+mn-cs"/>
              </a:defRPr>
            </a:lvl2pPr>
            <a:lvl3pPr marL="914400" indent="0" algn="l" rtl="0" eaLnBrk="1" latinLnBrk="0" hangingPunct="1">
              <a:spcBef>
                <a:spcPct val="20000"/>
              </a:spcBef>
              <a:buClr>
                <a:schemeClr val="accent3"/>
              </a:buClr>
              <a:buFont typeface="Arial"/>
              <a:buNone/>
              <a:defRPr kumimoji="0" sz="1600" kern="1200">
                <a:solidFill>
                  <a:schemeClr val="tx1">
                    <a:tint val="75000"/>
                  </a:schemeClr>
                </a:solidFill>
                <a:latin typeface="+mn-lt"/>
                <a:ea typeface="+mn-ea"/>
                <a:cs typeface="+mn-cs"/>
              </a:defRPr>
            </a:lvl3pPr>
            <a:lvl4pPr marL="1371600" indent="0" algn="l" rtl="0" eaLnBrk="1" latinLnBrk="0" hangingPunct="1">
              <a:spcBef>
                <a:spcPct val="20000"/>
              </a:spcBef>
              <a:buClr>
                <a:schemeClr val="accent4"/>
              </a:buClr>
              <a:buFont typeface="Arial"/>
              <a:buNone/>
              <a:defRPr kumimoji="0" sz="1400" kern="1200">
                <a:solidFill>
                  <a:schemeClr val="tx1">
                    <a:tint val="75000"/>
                  </a:schemeClr>
                </a:solidFill>
                <a:latin typeface="+mn-lt"/>
                <a:ea typeface="+mn-ea"/>
                <a:cs typeface="+mn-cs"/>
              </a:defRPr>
            </a:lvl4pPr>
            <a:lvl5pPr marL="1828800" indent="0" algn="l" rtl="0" eaLnBrk="1" latinLnBrk="0" hangingPunct="1">
              <a:spcBef>
                <a:spcPct val="20000"/>
              </a:spcBef>
              <a:buClr>
                <a:schemeClr val="accent5"/>
              </a:buClr>
              <a:buFont typeface="Wingdings 3"/>
              <a:buNone/>
              <a:defRPr kumimoji="0" lang="en-US" sz="1400" kern="1200">
                <a:solidFill>
                  <a:schemeClr val="tx1">
                    <a:tint val="75000"/>
                  </a:schemeClr>
                </a:solidFill>
                <a:latin typeface="+mn-lt"/>
                <a:ea typeface="+mn-ea"/>
                <a:cs typeface="+mn-cs"/>
              </a:defRPr>
            </a:lvl5pPr>
            <a:lvl6pPr marL="2286000" indent="0" algn="l" rtl="0" eaLnBrk="1" latinLnBrk="0" hangingPunct="1">
              <a:spcBef>
                <a:spcPct val="20000"/>
              </a:spcBef>
              <a:buClr>
                <a:schemeClr val="accent6"/>
              </a:buClr>
              <a:buSzPct val="100000"/>
              <a:buFont typeface="Wingdings 2"/>
              <a:buNone/>
              <a:defRPr kumimoji="0" sz="1400" kern="1200">
                <a:solidFill>
                  <a:schemeClr val="tx1">
                    <a:tint val="75000"/>
                  </a:schemeClr>
                </a:solidFill>
                <a:latin typeface="+mn-lt"/>
                <a:ea typeface="+mn-ea"/>
                <a:cs typeface="+mn-cs"/>
              </a:defRPr>
            </a:lvl6pPr>
            <a:lvl7pPr marL="2743200" indent="0" algn="l" rtl="0" eaLnBrk="1" latinLnBrk="0" hangingPunct="1">
              <a:spcBef>
                <a:spcPct val="20000"/>
              </a:spcBef>
              <a:buClr>
                <a:schemeClr val="accent1"/>
              </a:buClr>
              <a:buSzPct val="100000"/>
              <a:buFont typeface="Wingdings 2"/>
              <a:buNone/>
              <a:defRPr kumimoji="0" sz="1400" kern="1200">
                <a:solidFill>
                  <a:schemeClr val="tx1">
                    <a:tint val="75000"/>
                  </a:schemeClr>
                </a:solidFill>
                <a:latin typeface="+mn-lt"/>
                <a:ea typeface="+mn-ea"/>
                <a:cs typeface="+mn-cs"/>
              </a:defRPr>
            </a:lvl7pPr>
            <a:lvl8pPr marL="3200400" indent="0" algn="l" rtl="0" eaLnBrk="1" latinLnBrk="0" hangingPunct="1">
              <a:spcBef>
                <a:spcPct val="20000"/>
              </a:spcBef>
              <a:buClr>
                <a:schemeClr val="accent2"/>
              </a:buClr>
              <a:buFont typeface="Wingdings 2" pitchFamily="18" charset="2"/>
              <a:buNone/>
              <a:defRPr kumimoji="0" sz="1400" kern="1200">
                <a:solidFill>
                  <a:schemeClr val="tx1">
                    <a:tint val="75000"/>
                  </a:schemeClr>
                </a:solidFill>
                <a:latin typeface="+mn-lt"/>
                <a:ea typeface="+mn-ea"/>
                <a:cs typeface="+mn-cs"/>
              </a:defRPr>
            </a:lvl8pPr>
            <a:lvl9pPr marL="3657600" indent="0" algn="l" rtl="0" eaLnBrk="1" latinLnBrk="0" hangingPunct="1">
              <a:spcBef>
                <a:spcPct val="20000"/>
              </a:spcBef>
              <a:buClr>
                <a:schemeClr val="accent3"/>
              </a:buClr>
              <a:buFont typeface="Wingdings 2" pitchFamily="18" charset="2"/>
              <a:buNone/>
              <a:defRPr kumimoji="0" sz="1400" kern="1200" baseline="0">
                <a:solidFill>
                  <a:schemeClr val="tx1">
                    <a:tint val="75000"/>
                  </a:schemeClr>
                </a:solidFill>
                <a:latin typeface="+mn-lt"/>
                <a:ea typeface="+mn-ea"/>
                <a:cs typeface="+mn-cs"/>
              </a:defRPr>
            </a:lvl9pPr>
            <a:extLst/>
          </a:lstStyle>
          <a:p>
            <a:r>
              <a:rPr lang="en-US" dirty="0" smtClean="0">
                <a:effectLst>
                  <a:outerShdw blurRad="38100" dist="38100" dir="2700000" algn="tl">
                    <a:srgbClr val="000000">
                      <a:alpha val="43137"/>
                    </a:srgbClr>
                  </a:outerShdw>
                </a:effectLst>
              </a:rPr>
              <a:t>Triple Bottom Line in People Management</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93736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p:cNvPicPr>
          <p:nvPr>
            <p:ph idx="1"/>
          </p:nvPr>
        </p:nvPicPr>
        <p:blipFill rotWithShape="1">
          <a:blip r:embed="rId3">
            <a:extLst>
              <a:ext uri="{28A0092B-C50C-407E-A947-70E740481C1C}">
                <a14:useLocalDpi xmlns:a14="http://schemas.microsoft.com/office/drawing/2010/main" val="0"/>
              </a:ext>
            </a:extLst>
          </a:blip>
          <a:srcRect l="15960" t="14455" r="9662"/>
          <a:stretch/>
        </p:blipFill>
        <p:spPr>
          <a:xfrm>
            <a:off x="0" y="0"/>
            <a:ext cx="9144000" cy="90678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0488" y="2118844"/>
            <a:ext cx="1433912" cy="1291107"/>
          </a:xfrm>
          <a:prstGeom prst="rect">
            <a:avLst/>
          </a:prstGeom>
        </p:spPr>
      </p:pic>
      <p:sp>
        <p:nvSpPr>
          <p:cNvPr id="7" name="TextBox 6"/>
          <p:cNvSpPr txBox="1"/>
          <p:nvPr/>
        </p:nvSpPr>
        <p:spPr>
          <a:xfrm>
            <a:off x="7100489" y="4705350"/>
            <a:ext cx="184731" cy="369332"/>
          </a:xfrm>
          <a:prstGeom prst="rect">
            <a:avLst/>
          </a:prstGeom>
          <a:noFill/>
        </p:spPr>
        <p:txBody>
          <a:bodyPr wrap="none" rtlCol="0">
            <a:spAutoFit/>
          </a:bodyPr>
          <a:lstStyle/>
          <a:p>
            <a:endParaRPr lang="en-US" dirty="0"/>
          </a:p>
        </p:txBody>
      </p:sp>
      <p:sp>
        <p:nvSpPr>
          <p:cNvPr id="5" name="TextBox 4"/>
          <p:cNvSpPr txBox="1"/>
          <p:nvPr/>
        </p:nvSpPr>
        <p:spPr>
          <a:xfrm>
            <a:off x="7591926" y="6553200"/>
            <a:ext cx="1524000" cy="276999"/>
          </a:xfrm>
          <a:prstGeom prst="rect">
            <a:avLst/>
          </a:prstGeom>
          <a:noFill/>
        </p:spPr>
        <p:txBody>
          <a:bodyPr wrap="square" rtlCol="0">
            <a:spAutoFit/>
          </a:bodyPr>
          <a:lstStyle/>
          <a:p>
            <a:pPr algn="r"/>
            <a:r>
              <a:rPr lang="en-US" sz="1200" i="1" dirty="0" smtClean="0">
                <a:solidFill>
                  <a:schemeClr val="bg2">
                    <a:lumMod val="50000"/>
                  </a:schemeClr>
                </a:solidFill>
              </a:rPr>
              <a:t>Source: LinkedIn</a:t>
            </a:r>
            <a:endParaRPr lang="en-US" sz="1200" i="1" dirty="0">
              <a:solidFill>
                <a:schemeClr val="bg2">
                  <a:lumMod val="50000"/>
                </a:schemeClr>
              </a:solidFill>
            </a:endParaRPr>
          </a:p>
        </p:txBody>
      </p:sp>
    </p:spTree>
    <p:extLst>
      <p:ext uri="{BB962C8B-B14F-4D97-AF65-F5344CB8AC3E}">
        <p14:creationId xmlns:p14="http://schemas.microsoft.com/office/powerpoint/2010/main" val="208890871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 y="-190499"/>
            <a:ext cx="9134475" cy="7077074"/>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048" y="284163"/>
            <a:ext cx="1377552"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91926" y="27801"/>
            <a:ext cx="1524000" cy="276999"/>
          </a:xfrm>
          <a:prstGeom prst="rect">
            <a:avLst/>
          </a:prstGeom>
          <a:noFill/>
        </p:spPr>
        <p:txBody>
          <a:bodyPr wrap="square" rtlCol="0">
            <a:spAutoFit/>
          </a:bodyPr>
          <a:lstStyle/>
          <a:p>
            <a:pPr algn="r"/>
            <a:r>
              <a:rPr lang="en-US" sz="1200" i="1" dirty="0" smtClean="0">
                <a:solidFill>
                  <a:schemeClr val="bg2">
                    <a:lumMod val="50000"/>
                  </a:schemeClr>
                </a:solidFill>
              </a:rPr>
              <a:t>Source: LinkedIn</a:t>
            </a:r>
            <a:endParaRPr lang="en-US" sz="1200" i="1" dirty="0">
              <a:solidFill>
                <a:schemeClr val="bg2">
                  <a:lumMod val="50000"/>
                </a:schemeClr>
              </a:solidFill>
            </a:endParaRPr>
          </a:p>
        </p:txBody>
      </p:sp>
    </p:spTree>
    <p:extLst>
      <p:ext uri="{BB962C8B-B14F-4D97-AF65-F5344CB8AC3E}">
        <p14:creationId xmlns:p14="http://schemas.microsoft.com/office/powerpoint/2010/main" val="12796059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Driven</a:t>
            </a:r>
            <a:endParaRPr lang="en-US" dirty="0"/>
          </a:p>
        </p:txBody>
      </p:sp>
      <p:sp>
        <p:nvSpPr>
          <p:cNvPr id="3" name="Text Placeholder 2"/>
          <p:cNvSpPr>
            <a:spLocks noGrp="1"/>
          </p:cNvSpPr>
          <p:nvPr>
            <p:ph type="body" idx="1"/>
          </p:nvPr>
        </p:nvSpPr>
        <p:spPr/>
        <p:txBody>
          <a:bodyPr/>
          <a:lstStyle/>
          <a:p>
            <a:r>
              <a:rPr lang="en-US" dirty="0" smtClean="0"/>
              <a:t>Organizations</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1947" r="6412"/>
          <a:stretch/>
        </p:blipFill>
        <p:spPr>
          <a:xfrm>
            <a:off x="0" y="2514600"/>
            <a:ext cx="4628445" cy="436033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756" y="2514600"/>
            <a:ext cx="5486400" cy="4337754"/>
          </a:xfrm>
          <a:prstGeom prst="rect">
            <a:avLst/>
          </a:prstGeom>
        </p:spPr>
      </p:pic>
      <p:sp>
        <p:nvSpPr>
          <p:cNvPr id="7" name="TextBox 6"/>
          <p:cNvSpPr txBox="1"/>
          <p:nvPr/>
        </p:nvSpPr>
        <p:spPr>
          <a:xfrm>
            <a:off x="18344" y="6103203"/>
            <a:ext cx="4591756" cy="830997"/>
          </a:xfrm>
          <a:prstGeom prst="rect">
            <a:avLst/>
          </a:prstGeom>
          <a:noFill/>
        </p:spPr>
        <p:txBody>
          <a:bodyPr wrap="square" rtlCol="0">
            <a:spAutoFit/>
          </a:bodyPr>
          <a:lstStyle/>
          <a:p>
            <a:r>
              <a:rPr lang="en-US" sz="2400" dirty="0" smtClean="0">
                <a:solidFill>
                  <a:schemeClr val="bg1"/>
                </a:solidFill>
              </a:rPr>
              <a:t>Recycling Coffee Waste for Mushrooms</a:t>
            </a:r>
            <a:endParaRPr lang="en-US" sz="2400" dirty="0">
              <a:solidFill>
                <a:schemeClr val="bg1"/>
              </a:solidFill>
            </a:endParaRPr>
          </a:p>
        </p:txBody>
      </p:sp>
      <p:sp>
        <p:nvSpPr>
          <p:cNvPr id="8" name="TextBox 7"/>
          <p:cNvSpPr txBox="1"/>
          <p:nvPr/>
        </p:nvSpPr>
        <p:spPr>
          <a:xfrm>
            <a:off x="5943600" y="2237601"/>
            <a:ext cx="3223661" cy="276999"/>
          </a:xfrm>
          <a:prstGeom prst="rect">
            <a:avLst/>
          </a:prstGeom>
          <a:noFill/>
        </p:spPr>
        <p:txBody>
          <a:bodyPr wrap="square" rtlCol="0">
            <a:spAutoFit/>
          </a:bodyPr>
          <a:lstStyle/>
          <a:p>
            <a:pPr algn="r"/>
            <a:r>
              <a:rPr lang="en-US" sz="1200" i="1" dirty="0" smtClean="0">
                <a:solidFill>
                  <a:schemeClr val="bg2">
                    <a:lumMod val="60000"/>
                    <a:lumOff val="40000"/>
                  </a:schemeClr>
                </a:solidFill>
              </a:rPr>
              <a:t>Source: The Blue Economy.com</a:t>
            </a:r>
            <a:endParaRPr lang="en-US" sz="1200" i="1" dirty="0">
              <a:solidFill>
                <a:schemeClr val="bg2">
                  <a:lumMod val="60000"/>
                  <a:lumOff val="40000"/>
                </a:schemeClr>
              </a:solidFill>
            </a:endParaRPr>
          </a:p>
        </p:txBody>
      </p:sp>
    </p:spTree>
    <p:extLst>
      <p:ext uri="{BB962C8B-B14F-4D97-AF65-F5344CB8AC3E}">
        <p14:creationId xmlns:p14="http://schemas.microsoft.com/office/powerpoint/2010/main" val="31904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4449068" cy="367453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31045"/>
            <a:ext cx="5370689" cy="364348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6" y="3674534"/>
            <a:ext cx="9135533" cy="3200400"/>
          </a:xfrm>
          <a:prstGeom prst="rect">
            <a:avLst/>
          </a:prstGeom>
        </p:spPr>
      </p:pic>
      <p:sp>
        <p:nvSpPr>
          <p:cNvPr id="9" name="TextBox 8"/>
          <p:cNvSpPr txBox="1"/>
          <p:nvPr/>
        </p:nvSpPr>
        <p:spPr>
          <a:xfrm>
            <a:off x="4359741" y="31045"/>
            <a:ext cx="4486100" cy="523220"/>
          </a:xfrm>
          <a:prstGeom prst="rect">
            <a:avLst/>
          </a:prstGeom>
          <a:noFill/>
        </p:spPr>
        <p:txBody>
          <a:bodyPr wrap="none" rtlCol="0">
            <a:spAutoFit/>
          </a:bodyPr>
          <a:lstStyle/>
          <a:p>
            <a:r>
              <a:rPr lang="en-US" sz="2800" dirty="0" smtClean="0">
                <a:solidFill>
                  <a:srgbClr val="FFC000"/>
                </a:solidFill>
              </a:rPr>
              <a:t>Beer Brewing Zero Emissions</a:t>
            </a:r>
            <a:endParaRPr lang="en-US" sz="2800" dirty="0">
              <a:solidFill>
                <a:srgbClr val="FFC000"/>
              </a:solidFill>
            </a:endParaRPr>
          </a:p>
        </p:txBody>
      </p:sp>
    </p:spTree>
    <p:extLst>
      <p:ext uri="{BB962C8B-B14F-4D97-AF65-F5344CB8AC3E}">
        <p14:creationId xmlns:p14="http://schemas.microsoft.com/office/powerpoint/2010/main" val="100122455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693" r="2807" b="10326"/>
          <a:stretch/>
        </p:blipFill>
        <p:spPr>
          <a:xfrm>
            <a:off x="0" y="-228600"/>
            <a:ext cx="3888509" cy="2242127"/>
          </a:xfrm>
          <a:prstGeom prst="rect">
            <a:avLst/>
          </a:prstGeom>
        </p:spPr>
      </p:pic>
    </p:spTree>
    <p:extLst>
      <p:ext uri="{BB962C8B-B14F-4D97-AF65-F5344CB8AC3E}">
        <p14:creationId xmlns:p14="http://schemas.microsoft.com/office/powerpoint/2010/main" val="24773049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4953000"/>
            <a:ext cx="9372600" cy="1981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543937"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137" y="5176837"/>
            <a:ext cx="1643063" cy="1757363"/>
          </a:xfrm>
          <a:prstGeom prst="rect">
            <a:avLst/>
          </a:prstGeom>
        </p:spPr>
      </p:pic>
    </p:spTree>
    <p:extLst>
      <p:ext uri="{BB962C8B-B14F-4D97-AF65-F5344CB8AC3E}">
        <p14:creationId xmlns:p14="http://schemas.microsoft.com/office/powerpoint/2010/main" val="16227231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27" y="2301173"/>
            <a:ext cx="4829721" cy="1204027"/>
          </a:xfr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18473"/>
            <a:ext cx="3360400" cy="2228273"/>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r="6863"/>
          <a:stretch/>
        </p:blipFill>
        <p:spPr>
          <a:xfrm>
            <a:off x="2819400" y="-18473"/>
            <a:ext cx="3609109" cy="221804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99" y="-76200"/>
            <a:ext cx="3276600" cy="2294246"/>
          </a:xfrm>
          <a:prstGeom prst="rect">
            <a:avLst/>
          </a:prstGeom>
        </p:spPr>
      </p:pic>
      <p:sp>
        <p:nvSpPr>
          <p:cNvPr id="5" name="Rectangle 4"/>
          <p:cNvSpPr/>
          <p:nvPr/>
        </p:nvSpPr>
        <p:spPr>
          <a:xfrm>
            <a:off x="-76199" y="2199573"/>
            <a:ext cx="945639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6649" y="2133600"/>
            <a:ext cx="4311969" cy="914400"/>
          </a:xfrm>
          <a:prstGeom prst="rect">
            <a:avLst/>
          </a:prstGeom>
        </p:spPr>
      </p:pic>
      <p:sp>
        <p:nvSpPr>
          <p:cNvPr id="7" name="Rectangle 6"/>
          <p:cNvSpPr/>
          <p:nvPr/>
        </p:nvSpPr>
        <p:spPr>
          <a:xfrm>
            <a:off x="0" y="4724400"/>
            <a:ext cx="35052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287" y="4974404"/>
            <a:ext cx="2728913" cy="1578796"/>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0600" y="3124201"/>
            <a:ext cx="4307351" cy="838200"/>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05200" y="5715000"/>
            <a:ext cx="2957513" cy="1219200"/>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60404" y="4724400"/>
            <a:ext cx="2759796" cy="2362200"/>
          </a:xfrm>
          <a:prstGeom prst="rect">
            <a:avLst/>
          </a:prstGeom>
        </p:spPr>
      </p:pic>
      <p:pic>
        <p:nvPicPr>
          <p:cNvPr id="15" name="Picture 14"/>
          <p:cNvPicPr>
            <a:picLocks noChangeAspect="1"/>
          </p:cNvPicPr>
          <p:nvPr/>
        </p:nvPicPr>
        <p:blipFill rotWithShape="1">
          <a:blip r:embed="rId12">
            <a:extLst>
              <a:ext uri="{28A0092B-C50C-407E-A947-70E740481C1C}">
                <a14:useLocalDpi xmlns:a14="http://schemas.microsoft.com/office/drawing/2010/main" val="0"/>
              </a:ext>
            </a:extLst>
          </a:blip>
          <a:srcRect t="22222" b="29292"/>
          <a:stretch/>
        </p:blipFill>
        <p:spPr>
          <a:xfrm>
            <a:off x="3505200" y="4724400"/>
            <a:ext cx="2957513" cy="1028907"/>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34000" y="3886200"/>
            <a:ext cx="3648066" cy="838200"/>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581400"/>
            <a:ext cx="4762500" cy="1118548"/>
          </a:xfrm>
          <a:prstGeom prst="rect">
            <a:avLst/>
          </a:prstGeom>
        </p:spPr>
      </p:pic>
    </p:spTree>
    <p:extLst>
      <p:ext uri="{BB962C8B-B14F-4D97-AF65-F5344CB8AC3E}">
        <p14:creationId xmlns:p14="http://schemas.microsoft.com/office/powerpoint/2010/main" val="29966623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Text Placeholder 2"/>
          <p:cNvSpPr>
            <a:spLocks noGrp="1"/>
          </p:cNvSpPr>
          <p:nvPr>
            <p:ph type="body" idx="1"/>
          </p:nvPr>
        </p:nvSpPr>
        <p:spPr/>
        <p:txBody>
          <a:bodyPr/>
          <a:lstStyle/>
          <a:p>
            <a:r>
              <a:rPr lang="en-US" dirty="0" smtClean="0"/>
              <a:t>Connection with Source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590800"/>
            <a:ext cx="4337756" cy="21978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590800"/>
            <a:ext cx="4800600" cy="22161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06949"/>
            <a:ext cx="9138356" cy="3169945"/>
          </a:xfrm>
          <a:prstGeom prst="rect">
            <a:avLst/>
          </a:prstGeom>
        </p:spPr>
      </p:pic>
    </p:spTree>
    <p:extLst>
      <p:ext uri="{BB962C8B-B14F-4D97-AF65-F5344CB8AC3E}">
        <p14:creationId xmlns:p14="http://schemas.microsoft.com/office/powerpoint/2010/main" val="3930645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8077200" cy="1673352"/>
          </a:xfrm>
        </p:spPr>
        <p:txBody>
          <a:bodyPr/>
          <a:lstStyle/>
          <a:p>
            <a:pPr algn="ctr"/>
            <a:r>
              <a:rPr lang="en-US" dirty="0" smtClean="0">
                <a:solidFill>
                  <a:schemeClr val="tx1">
                    <a:lumMod val="75000"/>
                  </a:schemeClr>
                </a:solidFill>
              </a:rPr>
              <a:t>What Is </a:t>
            </a:r>
            <a:r>
              <a:rPr lang="en-US" dirty="0" smtClean="0"/>
              <a:t>Your Purpose?</a:t>
            </a:r>
            <a:endParaRPr lang="en-US" dirty="0"/>
          </a:p>
        </p:txBody>
      </p:sp>
      <p:sp>
        <p:nvSpPr>
          <p:cNvPr id="4" name="Rectangle 3"/>
          <p:cNvSpPr/>
          <p:nvPr/>
        </p:nvSpPr>
        <p:spPr>
          <a:xfrm>
            <a:off x="0" y="5105400"/>
            <a:ext cx="9220200" cy="1828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9464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1066800"/>
            <a:ext cx="266675" cy="269875"/>
          </a:xfrm>
          <a:prstGeom prst="rect">
            <a:avLst/>
          </a:prstGeom>
        </p:spPr>
      </p:pic>
      <p:sp>
        <p:nvSpPr>
          <p:cNvPr id="2" name="Title 1"/>
          <p:cNvSpPr>
            <a:spLocks noGrp="1"/>
          </p:cNvSpPr>
          <p:nvPr>
            <p:ph type="title"/>
          </p:nvPr>
        </p:nvSpPr>
        <p:spPr/>
        <p:txBody>
          <a:bodyPr/>
          <a:lstStyle/>
          <a:p>
            <a:r>
              <a:rPr lang="en-US" dirty="0" smtClean="0"/>
              <a:t>Passion . Productivity . Profit</a:t>
            </a:r>
            <a:endParaRPr lang="en-US" dirty="0"/>
          </a:p>
        </p:txBody>
      </p:sp>
      <p:sp>
        <p:nvSpPr>
          <p:cNvPr id="3" name="Text Placeholder 2"/>
          <p:cNvSpPr>
            <a:spLocks noGrp="1"/>
          </p:cNvSpPr>
          <p:nvPr>
            <p:ph type="body" idx="1"/>
          </p:nvPr>
        </p:nvSpPr>
        <p:spPr/>
        <p:txBody>
          <a:bodyPr/>
          <a:lstStyle/>
          <a:p>
            <a:r>
              <a:rPr lang="en-US" dirty="0" smtClean="0"/>
              <a:t>Triple Bottom Line</a:t>
            </a:r>
            <a:endParaRPr lang="en-US"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3324"/>
          <a:stretch/>
        </p:blipFill>
        <p:spPr>
          <a:xfrm>
            <a:off x="4675568" y="2638726"/>
            <a:ext cx="4468432" cy="4219274"/>
          </a:xfrm>
          <a:prstGeom prst="rect">
            <a:avLst/>
          </a:prstGeom>
        </p:spPr>
      </p:pic>
      <p:sp>
        <p:nvSpPr>
          <p:cNvPr id="6" name="TextBox 5"/>
          <p:cNvSpPr txBox="1"/>
          <p:nvPr/>
        </p:nvSpPr>
        <p:spPr>
          <a:xfrm>
            <a:off x="228600" y="3505200"/>
            <a:ext cx="3580660" cy="2585323"/>
          </a:xfrm>
          <a:prstGeom prst="rect">
            <a:avLst/>
          </a:prstGeom>
          <a:noFill/>
        </p:spPr>
        <p:txBody>
          <a:bodyPr wrap="none" rtlCol="0">
            <a:spAutoFit/>
          </a:bodyPr>
          <a:lstStyle/>
          <a:p>
            <a:pPr marL="342900" indent="-342900">
              <a:lnSpc>
                <a:spcPct val="150000"/>
              </a:lnSpc>
              <a:buFont typeface="+mj-lt"/>
              <a:buAutoNum type="arabicPeriod"/>
            </a:pPr>
            <a:r>
              <a:rPr lang="en-US" dirty="0" smtClean="0"/>
              <a:t>The Purpose Economy</a:t>
            </a:r>
          </a:p>
          <a:p>
            <a:pPr marL="342900" indent="-342900">
              <a:lnSpc>
                <a:spcPct val="150000"/>
              </a:lnSpc>
              <a:buFont typeface="+mj-lt"/>
              <a:buAutoNum type="arabicPeriod"/>
            </a:pPr>
            <a:r>
              <a:rPr lang="en-US" dirty="0"/>
              <a:t>Workforce Crisis 2030</a:t>
            </a:r>
          </a:p>
          <a:p>
            <a:pPr marL="342900" indent="-342900">
              <a:lnSpc>
                <a:spcPct val="150000"/>
              </a:lnSpc>
              <a:buFont typeface="+mj-lt"/>
              <a:buAutoNum type="arabicPeriod"/>
            </a:pPr>
            <a:r>
              <a:rPr lang="en-US" dirty="0" smtClean="0"/>
              <a:t>Collaboration &amp; Recognition </a:t>
            </a:r>
          </a:p>
          <a:p>
            <a:pPr marL="742950" lvl="1" indent="-285750">
              <a:lnSpc>
                <a:spcPct val="150000"/>
              </a:lnSpc>
              <a:buFont typeface="Wingdings" panose="05000000000000000000" pitchFamily="2" charset="2"/>
              <a:buChar char="§"/>
            </a:pPr>
            <a:r>
              <a:rPr lang="en-US" dirty="0" smtClean="0"/>
              <a:t> People Centric &amp; Strengths </a:t>
            </a:r>
          </a:p>
          <a:p>
            <a:pPr marL="342900" indent="-342900">
              <a:lnSpc>
                <a:spcPct val="150000"/>
              </a:lnSpc>
              <a:buFont typeface="+mj-lt"/>
              <a:buAutoNum type="arabicPeriod"/>
            </a:pPr>
            <a:r>
              <a:rPr lang="en-US" dirty="0" smtClean="0"/>
              <a:t>Shared Value</a:t>
            </a:r>
          </a:p>
          <a:p>
            <a:pPr marL="342900" indent="-342900">
              <a:lnSpc>
                <a:spcPct val="150000"/>
              </a:lnSpc>
              <a:buFont typeface="+mj-lt"/>
              <a:buAutoNum type="arabicPeriod"/>
            </a:pPr>
            <a:r>
              <a:rPr lang="en-US" dirty="0" smtClean="0"/>
              <a:t>People Driven Culture</a:t>
            </a:r>
          </a:p>
        </p:txBody>
      </p:sp>
      <p:sp>
        <p:nvSpPr>
          <p:cNvPr id="7" name="TextBox 6"/>
          <p:cNvSpPr txBox="1"/>
          <p:nvPr/>
        </p:nvSpPr>
        <p:spPr>
          <a:xfrm>
            <a:off x="190499" y="2895600"/>
            <a:ext cx="4229101" cy="400110"/>
          </a:xfrm>
          <a:prstGeom prst="rect">
            <a:avLst/>
          </a:prstGeom>
          <a:noFill/>
        </p:spPr>
        <p:txBody>
          <a:bodyPr wrap="square" rtlCol="0">
            <a:spAutoFit/>
          </a:bodyPr>
          <a:lstStyle/>
          <a:p>
            <a:r>
              <a:rPr lang="en-US" sz="1400" b="1" i="1" dirty="0">
                <a:solidFill>
                  <a:srgbClr val="FFFF00"/>
                </a:solidFill>
              </a:rPr>
              <a:t>From</a:t>
            </a:r>
            <a:r>
              <a:rPr lang="en-US" sz="1600" b="1" i="1" dirty="0">
                <a:solidFill>
                  <a:srgbClr val="FFFF00"/>
                </a:solidFill>
              </a:rPr>
              <a:t> </a:t>
            </a:r>
            <a:r>
              <a:rPr lang="en-US" sz="2000" b="1" dirty="0">
                <a:solidFill>
                  <a:srgbClr val="FFFF00"/>
                </a:solidFill>
              </a:rPr>
              <a:t>Talent </a:t>
            </a:r>
            <a:r>
              <a:rPr lang="en-US" sz="1400" b="1" i="1" dirty="0">
                <a:solidFill>
                  <a:srgbClr val="FFFF00"/>
                </a:solidFill>
              </a:rPr>
              <a:t>To </a:t>
            </a:r>
            <a:r>
              <a:rPr lang="en-US" sz="2000" b="1" dirty="0">
                <a:solidFill>
                  <a:srgbClr val="FFFF00"/>
                </a:solidFill>
              </a:rPr>
              <a:t>People Management!</a:t>
            </a:r>
          </a:p>
        </p:txBody>
      </p:sp>
    </p:spTree>
    <p:extLst>
      <p:ext uri="{BB962C8B-B14F-4D97-AF65-F5344CB8AC3E}">
        <p14:creationId xmlns:p14="http://schemas.microsoft.com/office/powerpoint/2010/main" val="14774597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wipe(left)">
                                      <p:cBhvr>
                                        <p:cTn id="3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Trends</a:t>
            </a:r>
            <a:endParaRPr lang="en-US" dirty="0"/>
          </a:p>
        </p:txBody>
      </p:sp>
    </p:spTree>
    <p:extLst>
      <p:ext uri="{BB962C8B-B14F-4D97-AF65-F5344CB8AC3E}">
        <p14:creationId xmlns:p14="http://schemas.microsoft.com/office/powerpoint/2010/main" val="311445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Text Placeholder 2"/>
          <p:cNvSpPr>
            <a:spLocks noGrp="1"/>
          </p:cNvSpPr>
          <p:nvPr>
            <p:ph type="body" idx="1"/>
          </p:nvPr>
        </p:nvSpPr>
        <p:spPr/>
        <p:txBody>
          <a:bodyPr/>
          <a:lstStyle/>
          <a:p>
            <a:r>
              <a:rPr lang="en-US" dirty="0" smtClean="0"/>
              <a:t>Please Send: </a:t>
            </a:r>
            <a:r>
              <a:rPr lang="en-US" dirty="0"/>
              <a:t>Q</a:t>
            </a:r>
            <a:r>
              <a:rPr lang="en-US" dirty="0" smtClean="0"/>
              <a:t>uestions, Comments, Discussion to…</a:t>
            </a:r>
            <a:endParaRPr lang="en-US" dirty="0"/>
          </a:p>
        </p:txBody>
      </p:sp>
      <p:sp>
        <p:nvSpPr>
          <p:cNvPr id="4" name="TextBox 3"/>
          <p:cNvSpPr txBox="1"/>
          <p:nvPr/>
        </p:nvSpPr>
        <p:spPr>
          <a:xfrm>
            <a:off x="914400" y="3581400"/>
            <a:ext cx="4875053" cy="584775"/>
          </a:xfrm>
          <a:prstGeom prst="rect">
            <a:avLst/>
          </a:prstGeom>
          <a:noFill/>
        </p:spPr>
        <p:txBody>
          <a:bodyPr wrap="none" rtlCol="0">
            <a:spAutoFit/>
          </a:bodyPr>
          <a:lstStyle/>
          <a:p>
            <a:r>
              <a:rPr lang="en-US" sz="3200" dirty="0" smtClean="0">
                <a:solidFill>
                  <a:srgbClr val="FFFF00"/>
                </a:solidFill>
              </a:rPr>
              <a:t>OnPurposePM@gmail.com</a:t>
            </a:r>
            <a:endParaRPr lang="en-US" sz="3200" dirty="0">
              <a:solidFill>
                <a:srgbClr val="FFFF00"/>
              </a:solidFill>
            </a:endParaRPr>
          </a:p>
        </p:txBody>
      </p:sp>
      <p:sp>
        <p:nvSpPr>
          <p:cNvPr id="5" name="TextBox 4"/>
          <p:cNvSpPr txBox="1"/>
          <p:nvPr/>
        </p:nvSpPr>
        <p:spPr>
          <a:xfrm>
            <a:off x="914400" y="3276600"/>
            <a:ext cx="782587" cy="369332"/>
          </a:xfrm>
          <a:prstGeom prst="rect">
            <a:avLst/>
          </a:prstGeom>
          <a:noFill/>
        </p:spPr>
        <p:txBody>
          <a:bodyPr wrap="none" rtlCol="0">
            <a:spAutoFit/>
          </a:bodyPr>
          <a:lstStyle/>
          <a:p>
            <a:r>
              <a:rPr lang="en-US" dirty="0" smtClean="0"/>
              <a:t>Email:</a:t>
            </a:r>
            <a:endParaRPr lang="en-US" dirty="0"/>
          </a:p>
        </p:txBody>
      </p:sp>
      <p:sp>
        <p:nvSpPr>
          <p:cNvPr id="6" name="TextBox 5"/>
          <p:cNvSpPr txBox="1"/>
          <p:nvPr/>
        </p:nvSpPr>
        <p:spPr>
          <a:xfrm>
            <a:off x="914400" y="5029200"/>
            <a:ext cx="5892575" cy="584775"/>
          </a:xfrm>
          <a:prstGeom prst="rect">
            <a:avLst/>
          </a:prstGeom>
          <a:noFill/>
        </p:spPr>
        <p:txBody>
          <a:bodyPr wrap="none" rtlCol="0">
            <a:spAutoFit/>
          </a:bodyPr>
          <a:lstStyle/>
          <a:p>
            <a:r>
              <a:rPr lang="en-US" sz="3200" dirty="0">
                <a:solidFill>
                  <a:srgbClr val="FFFF00"/>
                </a:solidFill>
              </a:rPr>
              <a:t>People Management: </a:t>
            </a:r>
            <a:r>
              <a:rPr lang="en-US" sz="3200" dirty="0" err="1">
                <a:solidFill>
                  <a:srgbClr val="FFFF00"/>
                </a:solidFill>
              </a:rPr>
              <a:t>On!Purpose</a:t>
            </a:r>
            <a:endParaRPr lang="en-US" sz="3200" dirty="0">
              <a:solidFill>
                <a:srgbClr val="FFFF00"/>
              </a:solidFill>
            </a:endParaRPr>
          </a:p>
        </p:txBody>
      </p:sp>
      <p:sp>
        <p:nvSpPr>
          <p:cNvPr id="7" name="TextBox 6"/>
          <p:cNvSpPr txBox="1"/>
          <p:nvPr/>
        </p:nvSpPr>
        <p:spPr>
          <a:xfrm>
            <a:off x="914400" y="4724400"/>
            <a:ext cx="1802994" cy="369332"/>
          </a:xfrm>
          <a:prstGeom prst="rect">
            <a:avLst/>
          </a:prstGeom>
          <a:noFill/>
        </p:spPr>
        <p:txBody>
          <a:bodyPr wrap="none" rtlCol="0">
            <a:spAutoFit/>
          </a:bodyPr>
          <a:lstStyle/>
          <a:p>
            <a:r>
              <a:rPr lang="en-US" dirty="0" smtClean="0"/>
              <a:t>LinkedIn &gt; Group</a:t>
            </a:r>
            <a:endParaRPr lang="en-US" dirty="0"/>
          </a:p>
        </p:txBody>
      </p:sp>
    </p:spTree>
    <p:extLst>
      <p:ext uri="{BB962C8B-B14F-4D97-AF65-F5344CB8AC3E}">
        <p14:creationId xmlns:p14="http://schemas.microsoft.com/office/powerpoint/2010/main" val="25406280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very much!</a:t>
            </a:r>
            <a:endParaRPr lang="en-US" dirty="0"/>
          </a:p>
        </p:txBody>
      </p:sp>
      <p:sp>
        <p:nvSpPr>
          <p:cNvPr id="3" name="Subtitle 2"/>
          <p:cNvSpPr>
            <a:spLocks noGrp="1"/>
          </p:cNvSpPr>
          <p:nvPr>
            <p:ph type="subTitle" idx="1"/>
          </p:nvPr>
        </p:nvSpPr>
        <p:spPr/>
        <p:txBody>
          <a:bodyPr/>
          <a:lstStyle/>
          <a:p>
            <a:r>
              <a:rPr lang="en-US" dirty="0" smtClean="0"/>
              <a:t>Maria Pressentin</a:t>
            </a:r>
            <a:endParaRPr lang="en-US" dirty="0"/>
          </a:p>
        </p:txBody>
      </p:sp>
      <p:sp>
        <p:nvSpPr>
          <p:cNvPr id="5" name="TextBox 4"/>
          <p:cNvSpPr txBox="1"/>
          <p:nvPr/>
        </p:nvSpPr>
        <p:spPr>
          <a:xfrm>
            <a:off x="838200" y="5638800"/>
            <a:ext cx="1065035" cy="369332"/>
          </a:xfrm>
          <a:prstGeom prst="rect">
            <a:avLst/>
          </a:prstGeom>
          <a:noFill/>
        </p:spPr>
        <p:txBody>
          <a:bodyPr wrap="none" rtlCol="0">
            <a:spAutoFit/>
          </a:bodyPr>
          <a:lstStyle/>
          <a:p>
            <a:pPr algn="r"/>
            <a:r>
              <a:rPr lang="en-US" dirty="0" smtClean="0"/>
              <a:t>LinkedIn</a:t>
            </a:r>
            <a:r>
              <a:rPr lang="en-US" dirty="0" smtClean="0"/>
              <a:t>:</a:t>
            </a:r>
            <a:endParaRPr lang="en-US" dirty="0"/>
          </a:p>
        </p:txBody>
      </p:sp>
      <p:sp>
        <p:nvSpPr>
          <p:cNvPr id="7" name="TextBox 6"/>
          <p:cNvSpPr txBox="1"/>
          <p:nvPr/>
        </p:nvSpPr>
        <p:spPr>
          <a:xfrm>
            <a:off x="1981200" y="5638800"/>
            <a:ext cx="4455387" cy="369332"/>
          </a:xfrm>
          <a:prstGeom prst="rect">
            <a:avLst/>
          </a:prstGeom>
          <a:noFill/>
        </p:spPr>
        <p:txBody>
          <a:bodyPr wrap="none" rtlCol="0">
            <a:spAutoFit/>
          </a:bodyPr>
          <a:lstStyle/>
          <a:p>
            <a:r>
              <a:rPr lang="en-US" dirty="0" smtClean="0"/>
              <a:t>Https://sg.linkedin.com/in/marializpressentin</a:t>
            </a:r>
            <a:endParaRPr lang="en-US" dirty="0"/>
          </a:p>
        </p:txBody>
      </p:sp>
    </p:spTree>
    <p:extLst>
      <p:ext uri="{BB962C8B-B14F-4D97-AF65-F5344CB8AC3E}">
        <p14:creationId xmlns:p14="http://schemas.microsoft.com/office/powerpoint/2010/main" val="20527467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500" y="5070909"/>
            <a:ext cx="8077200" cy="1673352"/>
          </a:xfrm>
        </p:spPr>
        <p:txBody>
          <a:bodyPr/>
          <a:lstStyle/>
          <a:p>
            <a:endParaRPr lang="en-US"/>
          </a:p>
        </p:txBody>
      </p:sp>
      <p:sp>
        <p:nvSpPr>
          <p:cNvPr id="5" name="Rectangle 4"/>
          <p:cNvSpPr/>
          <p:nvPr/>
        </p:nvSpPr>
        <p:spPr>
          <a:xfrm>
            <a:off x="-76200" y="5105400"/>
            <a:ext cx="9220200" cy="1752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i="1" dirty="0" smtClean="0">
              <a:solidFill>
                <a:srgbClr val="FFFF00"/>
              </a:solidFill>
              <a:effectLst>
                <a:outerShdw blurRad="38100" dist="38100" dir="2700000" algn="tl">
                  <a:srgbClr val="000000">
                    <a:alpha val="43137"/>
                  </a:srgbClr>
                </a:outerShdw>
              </a:effectLst>
            </a:endParaRPr>
          </a:p>
          <a:p>
            <a:pPr algn="ctr"/>
            <a:r>
              <a:rPr lang="en-US" sz="2400" i="1" dirty="0" smtClean="0">
                <a:solidFill>
                  <a:srgbClr val="FFFF00"/>
                </a:solidFill>
                <a:effectLst>
                  <a:outerShdw blurRad="38100" dist="38100" dir="2700000" algn="tl">
                    <a:srgbClr val="000000">
                      <a:alpha val="43137"/>
                    </a:srgbClr>
                  </a:outerShdw>
                </a:effectLst>
              </a:rPr>
              <a:t>‘You cannot beat a river into submission.</a:t>
            </a:r>
          </a:p>
          <a:p>
            <a:pPr algn="ctr"/>
            <a:r>
              <a:rPr lang="en-US" sz="2400" i="1" dirty="0" smtClean="0">
                <a:solidFill>
                  <a:srgbClr val="FFFF00"/>
                </a:solidFill>
                <a:effectLst>
                  <a:outerShdw blurRad="38100" dist="38100" dir="2700000" algn="tl">
                    <a:srgbClr val="000000">
                      <a:alpha val="43137"/>
                    </a:srgbClr>
                  </a:outerShdw>
                </a:effectLst>
              </a:rPr>
              <a:t>Surrender to its power and use its power as your own</a:t>
            </a:r>
            <a:r>
              <a:rPr lang="en-US" sz="2400" i="1" dirty="0" smtClean="0">
                <a:solidFill>
                  <a:srgbClr val="FFFF00"/>
                </a:solidFill>
                <a:effectLst>
                  <a:outerShdw blurRad="38100" dist="38100" dir="2700000" algn="tl">
                    <a:srgbClr val="000000">
                      <a:alpha val="43137"/>
                    </a:srgbClr>
                  </a:outerShdw>
                </a:effectLst>
              </a:rPr>
              <a:t>.’</a:t>
            </a:r>
          </a:p>
          <a:p>
            <a:pPr algn="r"/>
            <a:r>
              <a:rPr lang="en-US" i="1" dirty="0" smtClean="0">
                <a:effectLst>
                  <a:outerShdw blurRad="38100" dist="38100" dir="2700000" algn="tl">
                    <a:srgbClr val="000000">
                      <a:alpha val="43137"/>
                    </a:srgbClr>
                  </a:outerShdw>
                </a:effectLst>
              </a:rPr>
              <a:t>- The Ancient One, Dr. Strange</a:t>
            </a:r>
            <a:endParaRPr lang="en-US" i="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491"/>
            <a:ext cx="9144000" cy="5486400"/>
          </a:xfrm>
          <a:prstGeom prst="rect">
            <a:avLst/>
          </a:prstGeom>
        </p:spPr>
      </p:pic>
    </p:spTree>
    <p:extLst>
      <p:ext uri="{BB962C8B-B14F-4D97-AF65-F5344CB8AC3E}">
        <p14:creationId xmlns:p14="http://schemas.microsoft.com/office/powerpoint/2010/main" val="439889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dirty="0" smtClean="0"/>
              <a:t>(</a:t>
            </a:r>
            <a:r>
              <a:rPr lang="en-US" dirty="0"/>
              <a:t>1</a:t>
            </a:r>
            <a:r>
              <a:rPr lang="en-US" dirty="0" smtClean="0"/>
              <a:t>) Books</a:t>
            </a:r>
            <a:endParaRPr lang="en-US" dirty="0"/>
          </a:p>
        </p:txBody>
      </p:sp>
      <p:sp>
        <p:nvSpPr>
          <p:cNvPr id="4" name="TextBox 3"/>
          <p:cNvSpPr txBox="1"/>
          <p:nvPr/>
        </p:nvSpPr>
        <p:spPr>
          <a:xfrm>
            <a:off x="838200" y="2756892"/>
            <a:ext cx="8382000" cy="7017306"/>
          </a:xfrm>
          <a:prstGeom prst="rect">
            <a:avLst/>
          </a:prstGeom>
          <a:noFill/>
        </p:spPr>
        <p:txBody>
          <a:bodyPr wrap="square" rtlCol="0">
            <a:spAutoFit/>
          </a:bodyPr>
          <a:lstStyle/>
          <a:p>
            <a:pPr marL="285750" indent="-285750" fontAlgn="base">
              <a:buFont typeface="Wingdings" panose="05000000000000000000" pitchFamily="2" charset="2"/>
              <a:buChar char="§"/>
            </a:pPr>
            <a:r>
              <a:rPr lang="en-US" dirty="0" smtClean="0"/>
              <a:t>Achieve Leadership Genius, Zigarmi</a:t>
            </a:r>
          </a:p>
          <a:p>
            <a:pPr marL="285750" indent="-285750" fontAlgn="base">
              <a:buFont typeface="Wingdings" panose="05000000000000000000" pitchFamily="2" charset="2"/>
              <a:buChar char="§"/>
            </a:pPr>
            <a:r>
              <a:rPr lang="en-US" dirty="0" smtClean="0"/>
              <a:t>Future of Work, Morgan</a:t>
            </a:r>
          </a:p>
          <a:p>
            <a:pPr marL="285750" indent="-285750" fontAlgn="base">
              <a:buFont typeface="Wingdings" panose="05000000000000000000" pitchFamily="2" charset="2"/>
              <a:buChar char="§"/>
            </a:pPr>
            <a:r>
              <a:rPr lang="en-US" dirty="0" smtClean="0"/>
              <a:t>The Blue Economy, Pauli</a:t>
            </a:r>
          </a:p>
          <a:p>
            <a:pPr marL="285750" indent="-285750" fontAlgn="base">
              <a:buFont typeface="Wingdings" panose="05000000000000000000" pitchFamily="2" charset="2"/>
              <a:buChar char="§"/>
            </a:pPr>
            <a:r>
              <a:rPr lang="en-US" dirty="0" smtClean="0"/>
              <a:t>The Performance Prism, </a:t>
            </a:r>
            <a:r>
              <a:rPr lang="en-US" dirty="0" err="1" smtClean="0"/>
              <a:t>Neeli</a:t>
            </a:r>
            <a:r>
              <a:rPr lang="en-US" dirty="0" err="1"/>
              <a:t>y</a:t>
            </a:r>
            <a:r>
              <a:rPr lang="en-US" dirty="0" err="1" smtClean="0"/>
              <a:t>et</a:t>
            </a:r>
            <a:r>
              <a:rPr lang="en-US" dirty="0" smtClean="0"/>
              <a:t> al</a:t>
            </a:r>
          </a:p>
          <a:p>
            <a:pPr marL="285750" indent="-285750" fontAlgn="base">
              <a:buFont typeface="Wingdings" panose="05000000000000000000" pitchFamily="2" charset="2"/>
              <a:buChar char="§"/>
            </a:pPr>
            <a:r>
              <a:rPr lang="en-US" dirty="0" smtClean="0"/>
              <a:t>The Fifth Discipline, </a:t>
            </a:r>
            <a:r>
              <a:rPr lang="en-US" dirty="0" err="1" smtClean="0"/>
              <a:t>Senge</a:t>
            </a:r>
            <a:endParaRPr lang="en-US" dirty="0" smtClean="0"/>
          </a:p>
          <a:p>
            <a:pPr marL="285750" indent="-285750" fontAlgn="base">
              <a:buFont typeface="Wingdings" panose="05000000000000000000" pitchFamily="2" charset="2"/>
              <a:buChar char="§"/>
            </a:pPr>
            <a:r>
              <a:rPr lang="en-US" dirty="0" smtClean="0"/>
              <a:t>Why Motivating People </a:t>
            </a:r>
            <a:r>
              <a:rPr lang="en-US" dirty="0" err="1" smtClean="0"/>
              <a:t>Does’nt</a:t>
            </a:r>
            <a:r>
              <a:rPr lang="en-US" dirty="0" smtClean="0"/>
              <a:t> Work and What Does?</a:t>
            </a:r>
          </a:p>
          <a:p>
            <a:pPr marL="285750" indent="-285750" fontAlgn="base">
              <a:buFont typeface="Wingdings" panose="05000000000000000000" pitchFamily="2" charset="2"/>
              <a:buChar char="§"/>
            </a:pPr>
            <a:r>
              <a:rPr lang="en-US" dirty="0" smtClean="0"/>
              <a:t>Leading from the Emerging Future </a:t>
            </a:r>
            <a:r>
              <a:rPr lang="en-US" dirty="0" err="1" smtClean="0"/>
              <a:t>Scharmer</a:t>
            </a:r>
            <a:endParaRPr lang="en-US" dirty="0" smtClean="0"/>
          </a:p>
          <a:p>
            <a:pPr marL="285750" indent="-285750" fontAlgn="base">
              <a:buFont typeface="Wingdings" panose="05000000000000000000" pitchFamily="2" charset="2"/>
              <a:buChar char="§"/>
            </a:pPr>
            <a:r>
              <a:rPr lang="en-US" dirty="0"/>
              <a:t>Corporate Entrepreneurship, </a:t>
            </a:r>
            <a:r>
              <a:rPr lang="en-US" dirty="0" err="1"/>
              <a:t>Hisrich</a:t>
            </a:r>
            <a:r>
              <a:rPr lang="en-US" dirty="0"/>
              <a:t> et </a:t>
            </a:r>
            <a:r>
              <a:rPr lang="en-US" dirty="0" smtClean="0"/>
              <a:t>Kearney</a:t>
            </a:r>
          </a:p>
          <a:p>
            <a:pPr marL="285750" indent="-285750">
              <a:buFont typeface="Wingdings" panose="05000000000000000000" pitchFamily="2" charset="2"/>
              <a:buChar char="§"/>
            </a:pPr>
            <a:r>
              <a:rPr lang="en-US" dirty="0"/>
              <a:t>The Purpose Effect, </a:t>
            </a:r>
            <a:r>
              <a:rPr lang="en-US" dirty="0" err="1"/>
              <a:t>Pontefract</a:t>
            </a:r>
            <a:endParaRPr lang="en-US" dirty="0"/>
          </a:p>
          <a:p>
            <a:pPr marL="285750" indent="-285750">
              <a:buFont typeface="Wingdings" panose="05000000000000000000" pitchFamily="2" charset="2"/>
              <a:buChar char="§"/>
            </a:pPr>
            <a:r>
              <a:rPr lang="en-US" dirty="0"/>
              <a:t>The Purpose Economy, Hurst</a:t>
            </a:r>
          </a:p>
          <a:p>
            <a:pPr marL="285750" indent="-285750">
              <a:buFont typeface="Wingdings" panose="05000000000000000000" pitchFamily="2" charset="2"/>
              <a:buChar char="§"/>
            </a:pPr>
            <a:r>
              <a:rPr lang="en-US" dirty="0"/>
              <a:t>The Story of Purpose, </a:t>
            </a:r>
            <a:r>
              <a:rPr lang="en-US" dirty="0" err="1"/>
              <a:t>Reiman</a:t>
            </a:r>
            <a:endParaRPr lang="en-US" dirty="0"/>
          </a:p>
          <a:p>
            <a:pPr marL="285750" indent="-285750" fontAlgn="base">
              <a:buFont typeface="Wingdings" panose="05000000000000000000" pitchFamily="2" charset="2"/>
              <a:buChar char="§"/>
            </a:pPr>
            <a:endParaRPr lang="en-US" dirty="0"/>
          </a:p>
          <a:p>
            <a:pPr marL="285750" indent="-285750" fontAlgn="base">
              <a:buFont typeface="Wingdings" panose="05000000000000000000" pitchFamily="2" charset="2"/>
              <a:buChar char="§"/>
            </a:pPr>
            <a:endParaRPr lang="en-US" dirty="0" smtClean="0"/>
          </a:p>
          <a:p>
            <a:pPr marL="285750" indent="-285750" fontAlgn="base">
              <a:buFont typeface="Wingdings" panose="05000000000000000000" pitchFamily="2" charset="2"/>
              <a:buChar char="§"/>
            </a:pPr>
            <a:endParaRPr lang="en-US" dirty="0" smtClean="0"/>
          </a:p>
          <a:p>
            <a:pPr marL="285750" indent="-285750" fontAlgn="base">
              <a:buFont typeface="Wingdings" panose="05000000000000000000" pitchFamily="2" charset="2"/>
              <a:buChar char="§"/>
            </a:pPr>
            <a:endParaRPr lang="en-US" dirty="0" smtClean="0"/>
          </a:p>
          <a:p>
            <a:pPr marL="285750" indent="-285750" fontAlgn="base">
              <a:buFont typeface="Wingdings" panose="05000000000000000000" pitchFamily="2" charset="2"/>
              <a:buChar char="§"/>
            </a:pPr>
            <a:endParaRPr lang="en-US" dirty="0" smtClean="0"/>
          </a:p>
          <a:p>
            <a:pPr marL="285750" indent="-285750" fontAlgn="base">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5531118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dirty="0" smtClean="0"/>
              <a:t>(2) Articles</a:t>
            </a:r>
            <a:endParaRPr lang="en-US" dirty="0"/>
          </a:p>
        </p:txBody>
      </p:sp>
      <p:sp>
        <p:nvSpPr>
          <p:cNvPr id="4" name="TextBox 3"/>
          <p:cNvSpPr txBox="1"/>
          <p:nvPr/>
        </p:nvSpPr>
        <p:spPr>
          <a:xfrm>
            <a:off x="838200" y="2667000"/>
            <a:ext cx="8382000" cy="5078313"/>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Why People </a:t>
            </a:r>
            <a:r>
              <a:rPr lang="en-US" dirty="0" err="1" smtClean="0"/>
              <a:t>Mgt</a:t>
            </a:r>
            <a:r>
              <a:rPr lang="en-US" dirty="0" smtClean="0"/>
              <a:t> is Replacing Talent Mgt., </a:t>
            </a:r>
            <a:r>
              <a:rPr lang="en-US" dirty="0" err="1" smtClean="0"/>
              <a:t>Bersin</a:t>
            </a:r>
            <a:r>
              <a:rPr lang="en-US" dirty="0" smtClean="0"/>
              <a:t> by Deloitte</a:t>
            </a:r>
          </a:p>
          <a:p>
            <a:pPr marL="285750" indent="-285750">
              <a:buFont typeface="Wingdings" panose="05000000000000000000" pitchFamily="2" charset="2"/>
              <a:buChar char="§"/>
            </a:pPr>
            <a:r>
              <a:rPr lang="en-US" dirty="0" smtClean="0"/>
              <a:t>Beyond Engagement: Toward a Framework and Operational Definition for Employee Work Passion, Zigarmi et al</a:t>
            </a:r>
          </a:p>
          <a:p>
            <a:pPr marL="285750" indent="-285750">
              <a:buFont typeface="Wingdings" panose="05000000000000000000" pitchFamily="2" charset="2"/>
              <a:buChar char="§"/>
            </a:pPr>
            <a:r>
              <a:rPr lang="en-US" dirty="0" smtClean="0"/>
              <a:t>2030 Global Workforce Crisis, TED, </a:t>
            </a:r>
            <a:r>
              <a:rPr lang="en-US" dirty="0" err="1" smtClean="0"/>
              <a:t>Strack</a:t>
            </a:r>
            <a:endParaRPr lang="en-US" dirty="0" smtClean="0"/>
          </a:p>
          <a:p>
            <a:pPr marL="285750" indent="-285750">
              <a:buFont typeface="Wingdings" panose="05000000000000000000" pitchFamily="2" charset="2"/>
              <a:buChar char="§"/>
            </a:pPr>
            <a:r>
              <a:rPr lang="en-US" dirty="0" smtClean="0"/>
              <a:t>Is it Time to Rethink Maslow’s Hierarchy of Needs?, The Ken Blanchard Companies, Fowler</a:t>
            </a:r>
          </a:p>
          <a:p>
            <a:pPr marL="285750" indent="-285750">
              <a:buFont typeface="Wingdings" panose="05000000000000000000" pitchFamily="2" charset="2"/>
              <a:buChar char="§"/>
            </a:pPr>
            <a:r>
              <a:rPr lang="en-US" dirty="0" smtClean="0"/>
              <a:t>What Leaders Need to Know About Generational Differences, The Ken Blanchard Companies</a:t>
            </a:r>
          </a:p>
          <a:p>
            <a:pPr marL="285750" indent="-285750">
              <a:buFont typeface="Wingdings" panose="05000000000000000000" pitchFamily="2" charset="2"/>
              <a:buChar char="§"/>
            </a:pPr>
            <a:r>
              <a:rPr lang="en-US" dirty="0" smtClean="0"/>
              <a:t>Employee Work Passion: A New Look at Engagement</a:t>
            </a:r>
          </a:p>
          <a:p>
            <a:pPr marL="285750" indent="-285750">
              <a:buFont typeface="Wingdings" panose="05000000000000000000" pitchFamily="2" charset="2"/>
              <a:buChar char="§"/>
            </a:pPr>
            <a:r>
              <a:rPr lang="en-US" dirty="0"/>
              <a:t>What could be more crucial to your organization’s performance than the choice and cultivation of its future leaders? Why, then, do traditional succession plans so often fail? Because great leadership at the top of your organization actually begins in the middle, Conger et </a:t>
            </a:r>
            <a:r>
              <a:rPr lang="en-US" dirty="0" smtClean="0"/>
              <a:t>Fulmer</a:t>
            </a:r>
          </a:p>
          <a:p>
            <a:pPr marL="285750" indent="-285750">
              <a:buFont typeface="Wingdings" panose="05000000000000000000" pitchFamily="2" charset="2"/>
              <a:buChar char="§"/>
            </a:pPr>
            <a:r>
              <a:rPr lang="en-US" dirty="0" smtClean="0"/>
              <a:t>The Ken Blanchard Companies: Legendary Service, Halsey&amp; </a:t>
            </a:r>
            <a:r>
              <a:rPr lang="en-US" dirty="0" err="1" smtClean="0"/>
              <a:t>Kuff</a:t>
            </a:r>
            <a:r>
              <a:rPr lang="en-US" dirty="0" smtClean="0"/>
              <a:t>, </a:t>
            </a:r>
            <a:r>
              <a:rPr lang="en-US" dirty="0" err="1" smtClean="0"/>
              <a:t>Leaderhsip</a:t>
            </a:r>
            <a:r>
              <a:rPr lang="en-US" dirty="0" smtClean="0"/>
              <a:t> Profit Chain, Zigarmi et al</a:t>
            </a: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9140612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 Placeholder 2"/>
          <p:cNvSpPr>
            <a:spLocks noGrp="1"/>
          </p:cNvSpPr>
          <p:nvPr>
            <p:ph type="body" idx="1"/>
          </p:nvPr>
        </p:nvSpPr>
        <p:spPr/>
        <p:txBody>
          <a:bodyPr/>
          <a:lstStyle/>
          <a:p>
            <a:r>
              <a:rPr lang="en-US" dirty="0" smtClean="0"/>
              <a:t>(3) Articles</a:t>
            </a:r>
            <a:endParaRPr lang="en-US" dirty="0"/>
          </a:p>
        </p:txBody>
      </p:sp>
      <p:sp>
        <p:nvSpPr>
          <p:cNvPr id="4" name="TextBox 3"/>
          <p:cNvSpPr txBox="1"/>
          <p:nvPr/>
        </p:nvSpPr>
        <p:spPr>
          <a:xfrm>
            <a:off x="838200" y="2667000"/>
            <a:ext cx="8382000" cy="6740307"/>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Creating </a:t>
            </a:r>
            <a:r>
              <a:rPr lang="en-US" dirty="0"/>
              <a:t>a Dynamic and Sustainable Talent Ecosystem, </a:t>
            </a:r>
            <a:r>
              <a:rPr lang="en-US" dirty="0" err="1"/>
              <a:t>Chandrasekar</a:t>
            </a:r>
            <a:r>
              <a:rPr lang="en-US" dirty="0"/>
              <a:t> </a:t>
            </a:r>
            <a:r>
              <a:rPr lang="en-US" dirty="0" smtClean="0"/>
              <a:t>et Zhao</a:t>
            </a:r>
          </a:p>
          <a:p>
            <a:pPr marL="285750" indent="-285750">
              <a:buFont typeface="Wingdings" panose="05000000000000000000" pitchFamily="2" charset="2"/>
              <a:buChar char="§"/>
            </a:pPr>
            <a:r>
              <a:rPr lang="en-US" dirty="0"/>
              <a:t>The 'On-Demand Economy' Is Revolutionizing Consumer Behavior — Here's </a:t>
            </a:r>
            <a:r>
              <a:rPr lang="en-US" dirty="0" smtClean="0"/>
              <a:t>How, </a:t>
            </a:r>
            <a:r>
              <a:rPr lang="en-US" dirty="0" err="1" smtClean="0"/>
              <a:t>Jaconi</a:t>
            </a:r>
            <a:endParaRPr lang="en-US" dirty="0" smtClean="0"/>
          </a:p>
          <a:p>
            <a:pPr marL="285750" indent="-285750">
              <a:buFont typeface="Wingdings" panose="05000000000000000000" pitchFamily="2" charset="2"/>
              <a:buChar char="§"/>
            </a:pPr>
            <a:r>
              <a:rPr lang="en-US" dirty="0"/>
              <a:t>Quantified Self: Meet the Quantified </a:t>
            </a:r>
            <a:r>
              <a:rPr lang="en-US" dirty="0" smtClean="0"/>
              <a:t>Employee, </a:t>
            </a:r>
            <a:r>
              <a:rPr lang="en-US" dirty="0" err="1" smtClean="0"/>
              <a:t>Bersin</a:t>
            </a:r>
            <a:r>
              <a:rPr lang="en-US" dirty="0" smtClean="0"/>
              <a:t> by Deloitte</a:t>
            </a:r>
          </a:p>
          <a:p>
            <a:pPr marL="285750" indent="-285750">
              <a:buFont typeface="Wingdings" panose="05000000000000000000" pitchFamily="2" charset="2"/>
              <a:buChar char="§"/>
            </a:pPr>
            <a:r>
              <a:rPr lang="en-US" dirty="0"/>
              <a:t>Training Bottom </a:t>
            </a:r>
            <a:r>
              <a:rPr lang="en-US" dirty="0" smtClean="0"/>
              <a:t>Line, Gordon</a:t>
            </a:r>
          </a:p>
          <a:p>
            <a:pPr marL="285750" indent="-285750">
              <a:buFont typeface="Wingdings" panose="05000000000000000000" pitchFamily="2" charset="2"/>
              <a:buChar char="§"/>
            </a:pPr>
            <a:r>
              <a:rPr lang="en-US" dirty="0"/>
              <a:t>The New Competitive Advantage: Creating Shared </a:t>
            </a:r>
            <a:r>
              <a:rPr lang="en-US" dirty="0" smtClean="0"/>
              <a:t>Value, Porter</a:t>
            </a:r>
          </a:p>
          <a:p>
            <a:pPr marL="285750" indent="-285750" fontAlgn="base">
              <a:buFont typeface="Wingdings" panose="05000000000000000000" pitchFamily="2" charset="2"/>
              <a:buChar char="§"/>
            </a:pPr>
            <a:r>
              <a:rPr lang="en-US" dirty="0"/>
              <a:t>Testing the Social Innovation Construct: An Empirical Approach to Align Socially Oriented Objectives, Stakeholder Engagement, and Environmental </a:t>
            </a:r>
            <a:r>
              <a:rPr lang="en-US" dirty="0" smtClean="0"/>
              <a:t>Sustainability, </a:t>
            </a:r>
            <a:r>
              <a:rPr lang="en-US" dirty="0" err="1" smtClean="0"/>
              <a:t>Segarra</a:t>
            </a:r>
            <a:r>
              <a:rPr lang="en-US" dirty="0" smtClean="0"/>
              <a:t>-</a:t>
            </a:r>
            <a:r>
              <a:rPr lang="en-US" dirty="0" err="1" smtClean="0"/>
              <a:t>Oña,Peiró</a:t>
            </a:r>
            <a:r>
              <a:rPr lang="en-US" dirty="0" smtClean="0"/>
              <a:t>-</a:t>
            </a:r>
            <a:r>
              <a:rPr lang="en-US" dirty="0" err="1" smtClean="0"/>
              <a:t>Signes,Albors</a:t>
            </a:r>
            <a:r>
              <a:rPr lang="en-US" dirty="0" smtClean="0"/>
              <a:t>-</a:t>
            </a:r>
            <a:r>
              <a:rPr lang="en-US" dirty="0" err="1" smtClean="0"/>
              <a:t>Garrigós,Miguel</a:t>
            </a:r>
            <a:r>
              <a:rPr lang="en-US" dirty="0" smtClean="0"/>
              <a:t>-Molina</a:t>
            </a:r>
          </a:p>
          <a:p>
            <a:pPr marL="285750" indent="-285750" fontAlgn="base">
              <a:buFont typeface="Wingdings" panose="05000000000000000000" pitchFamily="2" charset="2"/>
              <a:buChar char="§"/>
            </a:pPr>
            <a:r>
              <a:rPr lang="en-US" dirty="0" smtClean="0"/>
              <a:t>Social Innovation: Blurring Boundaries to Reconfigure Markets, Nicholls et Murdock</a:t>
            </a:r>
          </a:p>
          <a:p>
            <a:pPr marL="285750" indent="-285750" fontAlgn="base">
              <a:buFont typeface="Wingdings" panose="05000000000000000000" pitchFamily="2" charset="2"/>
              <a:buChar char="§"/>
            </a:pPr>
            <a:r>
              <a:rPr lang="en-US" dirty="0"/>
              <a:t>The Business Case for Education to Include Soft Skills on the Systemic Level: Reflection on Being  </a:t>
            </a:r>
            <a:r>
              <a:rPr lang="en-US" dirty="0" smtClean="0"/>
              <a:t>a Culturally </a:t>
            </a:r>
            <a:r>
              <a:rPr lang="en-US" dirty="0"/>
              <a:t>Responsive Educator In Higher </a:t>
            </a:r>
            <a:r>
              <a:rPr lang="en-US" dirty="0" smtClean="0"/>
              <a:t>Education, Pressentin</a:t>
            </a:r>
          </a:p>
          <a:p>
            <a:pPr marL="285750" indent="-285750" fontAlgn="base">
              <a:buFont typeface="Wingdings" panose="05000000000000000000" pitchFamily="2" charset="2"/>
              <a:buChar char="§"/>
            </a:pPr>
            <a:r>
              <a:rPr lang="en-US" dirty="0"/>
              <a:t>Ingredients for Social Innovation Business: Trends . Leadership . Action </a:t>
            </a:r>
            <a:r>
              <a:rPr lang="en-US" dirty="0" smtClean="0"/>
              <a:t>Plan, Pressentin</a:t>
            </a:r>
          </a:p>
          <a:p>
            <a:pPr marL="285750" indent="-285750" fontAlgn="base">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865269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5765" y="1066800"/>
            <a:ext cx="266675" cy="269875"/>
          </a:xfrm>
          <a:prstGeom prst="rect">
            <a:avLst/>
          </a:prstGeom>
        </p:spPr>
      </p:pic>
      <p:sp>
        <p:nvSpPr>
          <p:cNvPr id="2" name="Title 1"/>
          <p:cNvSpPr>
            <a:spLocks noGrp="1"/>
          </p:cNvSpPr>
          <p:nvPr>
            <p:ph type="title"/>
          </p:nvPr>
        </p:nvSpPr>
        <p:spPr/>
        <p:txBody>
          <a:bodyPr/>
          <a:lstStyle/>
          <a:p>
            <a:r>
              <a:rPr lang="en-US" dirty="0" err="1" smtClean="0"/>
              <a:t>On!Purpose</a:t>
            </a:r>
            <a:endParaRPr lang="en-US" dirty="0"/>
          </a:p>
        </p:txBody>
      </p:sp>
      <p:sp>
        <p:nvSpPr>
          <p:cNvPr id="3" name="Text Placeholder 2"/>
          <p:cNvSpPr>
            <a:spLocks noGrp="1"/>
          </p:cNvSpPr>
          <p:nvPr>
            <p:ph type="body" idx="1"/>
          </p:nvPr>
        </p:nvSpPr>
        <p:spPr/>
        <p:txBody>
          <a:bodyPr/>
          <a:lstStyle/>
          <a:p>
            <a:r>
              <a:rPr lang="en-US" dirty="0" smtClean="0"/>
              <a:t>People Management</a:t>
            </a:r>
            <a:endParaRPr lang="en-US" dirty="0"/>
          </a:p>
        </p:txBody>
      </p:sp>
      <p:sp>
        <p:nvSpPr>
          <p:cNvPr id="4" name="TextBox 3"/>
          <p:cNvSpPr txBox="1"/>
          <p:nvPr/>
        </p:nvSpPr>
        <p:spPr>
          <a:xfrm>
            <a:off x="990600" y="2895600"/>
            <a:ext cx="7467600" cy="3785652"/>
          </a:xfrm>
          <a:prstGeom prst="rect">
            <a:avLst/>
          </a:prstGeom>
          <a:noFill/>
        </p:spPr>
        <p:txBody>
          <a:bodyPr wrap="square" rtlCol="0">
            <a:spAutoFit/>
          </a:bodyPr>
          <a:lstStyle/>
          <a:p>
            <a:pPr algn="just"/>
            <a:r>
              <a:rPr lang="en-US" sz="1600" dirty="0" smtClean="0">
                <a:effectLst>
                  <a:outerShdw blurRad="38100" dist="38100" dir="2700000" algn="tl">
                    <a:srgbClr val="000000">
                      <a:alpha val="43137"/>
                    </a:srgbClr>
                  </a:outerShdw>
                </a:effectLst>
              </a:rPr>
              <a:t>ABOUT </a:t>
            </a:r>
            <a:r>
              <a:rPr lang="en-US" sz="1600" dirty="0">
                <a:effectLst>
                  <a:outerShdw blurRad="38100" dist="38100" dir="2700000" algn="tl">
                    <a:srgbClr val="000000">
                      <a:alpha val="43137"/>
                    </a:srgbClr>
                  </a:outerShdw>
                </a:effectLst>
              </a:rPr>
              <a:t>THIS GROUP</a:t>
            </a:r>
          </a:p>
          <a:p>
            <a:pPr algn="just"/>
            <a:endParaRPr lang="en-US" sz="1600" dirty="0">
              <a:effectLst>
                <a:outerShdw blurRad="38100" dist="38100" dir="2700000" algn="tl">
                  <a:srgbClr val="000000">
                    <a:alpha val="43137"/>
                  </a:srgbClr>
                </a:outerShdw>
              </a:effectLst>
            </a:endParaRPr>
          </a:p>
          <a:p>
            <a:pPr algn="just"/>
            <a:r>
              <a:rPr lang="en-US" sz="1600" dirty="0">
                <a:solidFill>
                  <a:srgbClr val="FFFF00"/>
                </a:solidFill>
                <a:effectLst>
                  <a:outerShdw blurRad="38100" dist="38100" dir="2700000" algn="tl">
                    <a:srgbClr val="000000">
                      <a:alpha val="43137"/>
                    </a:srgbClr>
                  </a:outerShdw>
                </a:effectLst>
              </a:rPr>
              <a:t>The intention of this group is to discuss and uncover ways to enhance the People Management Triple Bottom line, as we get ready to enter the Purpose Economic era, to bring about ideas how to shape the mindset of our organizations and leaders to pay attention to creating Shared Value and Purpose driven work for employees. There is a lot of money left of the table if shared value between companies and societal needs-gap are not addressed. Shared value substantially increases new ways of going-to-market - it is an abundance mindset that organizations need to get used to. We will be facing a workforce crisis soon that has already shown up as retention and succession problems for the past decade in talent management practices. By 2025, 75% of the workforce is made up of Millennials. An urgent strategic plan from organizations, governments and communities is needed enhanced collaborative efforts. As business and human resources leaders, we can innovate through this discussion group to make a difference and influence the organizations we work for, even without authority!</a:t>
            </a: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2743200"/>
            <a:ext cx="479731"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3994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Eras </a:t>
            </a:r>
            <a:endParaRPr lang="en-US" dirty="0"/>
          </a:p>
        </p:txBody>
      </p:sp>
      <p:sp>
        <p:nvSpPr>
          <p:cNvPr id="3" name="Text Placeholder 2"/>
          <p:cNvSpPr>
            <a:spLocks noGrp="1"/>
          </p:cNvSpPr>
          <p:nvPr>
            <p:ph type="body" idx="1"/>
          </p:nvPr>
        </p:nvSpPr>
        <p:spPr/>
        <p:txBody>
          <a:bodyPr/>
          <a:lstStyle/>
          <a:p>
            <a:r>
              <a:rPr lang="en-US" dirty="0" smtClean="0"/>
              <a:t>History </a:t>
            </a:r>
            <a:endParaRPr lang="en-US" dirty="0"/>
          </a:p>
        </p:txBody>
      </p:sp>
      <p:graphicFrame>
        <p:nvGraphicFramePr>
          <p:cNvPr id="4" name="Diagram 3"/>
          <p:cNvGraphicFramePr/>
          <p:nvPr>
            <p:extLst>
              <p:ext uri="{D42A27DB-BD31-4B8C-83A1-F6EECF244321}">
                <p14:modId xmlns:p14="http://schemas.microsoft.com/office/powerpoint/2010/main" val="2011395846"/>
              </p:ext>
            </p:extLst>
          </p:nvPr>
        </p:nvGraphicFramePr>
        <p:xfrm>
          <a:off x="1524000" y="2743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9" name="Straight Arrow Connector 8"/>
          <p:cNvCxnSpPr/>
          <p:nvPr/>
        </p:nvCxnSpPr>
        <p:spPr>
          <a:xfrm flipH="1">
            <a:off x="5181600" y="2110409"/>
            <a:ext cx="2286000" cy="1143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671214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50631E7F-A2F3-48D8-880C-CD3BBA13A977}"/>
                                            </p:graphicEl>
                                          </p:spTgt>
                                        </p:tgtEl>
                                        <p:attrNameLst>
                                          <p:attrName>style.visibility</p:attrName>
                                        </p:attrNameLst>
                                      </p:cBhvr>
                                      <p:to>
                                        <p:strVal val="visible"/>
                                      </p:to>
                                    </p:set>
                                    <p:animEffect transition="in" filter="fade">
                                      <p:cBhvr>
                                        <p:cTn id="7" dur="500"/>
                                        <p:tgtEl>
                                          <p:spTgt spid="4">
                                            <p:graphicEl>
                                              <a:dgm id="{50631E7F-A2F3-48D8-880C-CD3BBA13A977}"/>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D36E575F-3499-448B-BCC5-2A7BE48D0116}"/>
                                            </p:graphicEl>
                                          </p:spTgt>
                                        </p:tgtEl>
                                        <p:attrNameLst>
                                          <p:attrName>style.visibility</p:attrName>
                                        </p:attrNameLst>
                                      </p:cBhvr>
                                      <p:to>
                                        <p:strVal val="visible"/>
                                      </p:to>
                                    </p:set>
                                    <p:animEffect transition="in" filter="fade">
                                      <p:cBhvr>
                                        <p:cTn id="11" dur="500"/>
                                        <p:tgtEl>
                                          <p:spTgt spid="4">
                                            <p:graphicEl>
                                              <a:dgm id="{D36E575F-3499-448B-BCC5-2A7BE48D011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A8D560AC-2D89-47E5-BB22-3D6382C38248}"/>
                                            </p:graphicEl>
                                          </p:spTgt>
                                        </p:tgtEl>
                                        <p:attrNameLst>
                                          <p:attrName>style.visibility</p:attrName>
                                        </p:attrNameLst>
                                      </p:cBhvr>
                                      <p:to>
                                        <p:strVal val="visible"/>
                                      </p:to>
                                    </p:set>
                                    <p:animEffect transition="in" filter="fade">
                                      <p:cBhvr>
                                        <p:cTn id="15" dur="500"/>
                                        <p:tgtEl>
                                          <p:spTgt spid="4">
                                            <p:graphicEl>
                                              <a:dgm id="{A8D560AC-2D89-47E5-BB22-3D6382C38248}"/>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7D0B99A4-854B-4C39-AA5E-8CCD10016E2C}"/>
                                            </p:graphicEl>
                                          </p:spTgt>
                                        </p:tgtEl>
                                        <p:attrNameLst>
                                          <p:attrName>style.visibility</p:attrName>
                                        </p:attrNameLst>
                                      </p:cBhvr>
                                      <p:to>
                                        <p:strVal val="visible"/>
                                      </p:to>
                                    </p:set>
                                    <p:animEffect transition="in" filter="fade">
                                      <p:cBhvr>
                                        <p:cTn id="19" dur="500"/>
                                        <p:tgtEl>
                                          <p:spTgt spid="4">
                                            <p:graphicEl>
                                              <a:dgm id="{7D0B99A4-854B-4C39-AA5E-8CCD10016E2C}"/>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38" r="6613" b="15994"/>
          <a:stretch/>
        </p:blipFill>
        <p:spPr>
          <a:xfrm>
            <a:off x="-90318" y="0"/>
            <a:ext cx="9386718" cy="6858000"/>
          </a:xfrm>
          <a:prstGeom prst="rect">
            <a:avLst/>
          </a:prstGeom>
        </p:spPr>
      </p:pic>
      <p:sp>
        <p:nvSpPr>
          <p:cNvPr id="7" name="TextBox 6"/>
          <p:cNvSpPr txBox="1"/>
          <p:nvPr/>
        </p:nvSpPr>
        <p:spPr>
          <a:xfrm>
            <a:off x="2286000" y="228600"/>
            <a:ext cx="5353773" cy="707886"/>
          </a:xfrm>
          <a:prstGeom prst="rect">
            <a:avLst/>
          </a:prstGeom>
          <a:noFill/>
        </p:spPr>
        <p:txBody>
          <a:bodyPr wrap="none" rtlCol="0">
            <a:spAutoFit/>
          </a:bodyPr>
          <a:lstStyle/>
          <a:p>
            <a:r>
              <a:rPr lang="en-US" sz="4000" dirty="0" smtClean="0">
                <a:solidFill>
                  <a:srgbClr val="FFC000"/>
                </a:solidFill>
                <a:effectLst>
                  <a:outerShdw blurRad="38100" dist="38100" dir="2700000" algn="tl">
                    <a:srgbClr val="000000">
                      <a:alpha val="43137"/>
                    </a:srgbClr>
                  </a:outerShdw>
                </a:effectLst>
                <a:latin typeface="Copperplate Gothic Bold" panose="020E0705020206020404" pitchFamily="34" charset="0"/>
              </a:rPr>
              <a:t>Purpose Economy</a:t>
            </a:r>
            <a:endParaRPr lang="en-US" sz="4000" dirty="0">
              <a:solidFill>
                <a:srgbClr val="FFC000"/>
              </a:solidFill>
              <a:effectLst>
                <a:outerShdw blurRad="38100" dist="38100" dir="2700000" algn="tl">
                  <a:srgbClr val="000000">
                    <a:alpha val="43137"/>
                  </a:srgbClr>
                </a:outerShdw>
              </a:effectLst>
              <a:latin typeface="Copperplate Gothic Bold" panose="020E0705020206020404" pitchFamily="34" charset="0"/>
            </a:endParaRPr>
          </a:p>
        </p:txBody>
      </p:sp>
      <p:sp>
        <p:nvSpPr>
          <p:cNvPr id="6" name="TextBox 5"/>
          <p:cNvSpPr txBox="1"/>
          <p:nvPr/>
        </p:nvSpPr>
        <p:spPr>
          <a:xfrm>
            <a:off x="8153400" y="20851"/>
            <a:ext cx="1026243" cy="415498"/>
          </a:xfrm>
          <a:prstGeom prst="rect">
            <a:avLst/>
          </a:prstGeom>
          <a:noFill/>
        </p:spPr>
        <p:txBody>
          <a:bodyPr wrap="none" rtlCol="0">
            <a:spAutoFit/>
          </a:bodyPr>
          <a:lstStyle/>
          <a:p>
            <a:r>
              <a:rPr lang="en-US" sz="1050" i="1" dirty="0" smtClean="0">
                <a:solidFill>
                  <a:schemeClr val="bg1">
                    <a:lumMod val="50000"/>
                    <a:lumOff val="50000"/>
                  </a:schemeClr>
                </a:solidFill>
              </a:rPr>
              <a:t>Source:</a:t>
            </a:r>
          </a:p>
          <a:p>
            <a:r>
              <a:rPr lang="en-US" sz="1050" i="1" dirty="0" smtClean="0">
                <a:solidFill>
                  <a:schemeClr val="bg1">
                    <a:lumMod val="50000"/>
                    <a:lumOff val="50000"/>
                  </a:schemeClr>
                </a:solidFill>
              </a:rPr>
              <a:t>Imperative.com</a:t>
            </a:r>
            <a:endParaRPr lang="en-US" sz="1050" i="1" dirty="0">
              <a:solidFill>
                <a:schemeClr val="bg1">
                  <a:lumMod val="50000"/>
                  <a:lumOff val="50000"/>
                </a:schemeClr>
              </a:solidFill>
            </a:endParaRPr>
          </a:p>
        </p:txBody>
      </p:sp>
    </p:spTree>
    <p:extLst>
      <p:ext uri="{BB962C8B-B14F-4D97-AF65-F5344CB8AC3E}">
        <p14:creationId xmlns:p14="http://schemas.microsoft.com/office/powerpoint/2010/main" val="8127438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0"/>
            <a:ext cx="9176657" cy="6843713"/>
          </a:xfrm>
          <a:prstGeom prst="rect">
            <a:avLst/>
          </a:prstGeom>
        </p:spPr>
      </p:pic>
      <p:sp>
        <p:nvSpPr>
          <p:cNvPr id="5" name="TextBox 4"/>
          <p:cNvSpPr txBox="1"/>
          <p:nvPr/>
        </p:nvSpPr>
        <p:spPr>
          <a:xfrm>
            <a:off x="152400" y="6400800"/>
            <a:ext cx="1830950" cy="415498"/>
          </a:xfrm>
          <a:prstGeom prst="rect">
            <a:avLst/>
          </a:prstGeom>
          <a:noFill/>
        </p:spPr>
        <p:txBody>
          <a:bodyPr wrap="none" rtlCol="0">
            <a:spAutoFit/>
          </a:bodyPr>
          <a:lstStyle/>
          <a:p>
            <a:r>
              <a:rPr lang="en-US" sz="1050" i="1" dirty="0" smtClean="0">
                <a:solidFill>
                  <a:schemeClr val="bg1">
                    <a:lumMod val="50000"/>
                    <a:lumOff val="50000"/>
                  </a:schemeClr>
                </a:solidFill>
              </a:rPr>
              <a:t>Source:</a:t>
            </a:r>
          </a:p>
          <a:p>
            <a:r>
              <a:rPr lang="en-US" sz="1050" i="1" dirty="0" smtClean="0">
                <a:solidFill>
                  <a:schemeClr val="bg1">
                    <a:lumMod val="50000"/>
                    <a:lumOff val="50000"/>
                  </a:schemeClr>
                </a:solidFill>
              </a:rPr>
              <a:t>“The Purpose Economy”, Hurst</a:t>
            </a:r>
            <a:endParaRPr lang="en-US" sz="1050" i="1" dirty="0">
              <a:solidFill>
                <a:schemeClr val="bg1">
                  <a:lumMod val="50000"/>
                  <a:lumOff val="50000"/>
                </a:schemeClr>
              </a:solidFill>
            </a:endParaRPr>
          </a:p>
        </p:txBody>
      </p:sp>
    </p:spTree>
    <p:extLst>
      <p:ext uri="{BB962C8B-B14F-4D97-AF65-F5344CB8AC3E}">
        <p14:creationId xmlns:p14="http://schemas.microsoft.com/office/powerpoint/2010/main" val="37221314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447800"/>
            <a:ext cx="266675" cy="269875"/>
          </a:xfrm>
          <a:prstGeom prst="rect">
            <a:avLst/>
          </a:prstGeom>
        </p:spPr>
      </p:pic>
      <p:sp>
        <p:nvSpPr>
          <p:cNvPr id="2" name="Title 1"/>
          <p:cNvSpPr>
            <a:spLocks noGrp="1"/>
          </p:cNvSpPr>
          <p:nvPr>
            <p:ph type="title"/>
          </p:nvPr>
        </p:nvSpPr>
        <p:spPr>
          <a:xfrm>
            <a:off x="749808" y="420624"/>
            <a:ext cx="8013192" cy="1636776"/>
          </a:xfrm>
        </p:spPr>
        <p:txBody>
          <a:bodyPr/>
          <a:lstStyle/>
          <a:p>
            <a:r>
              <a:rPr lang="en-US" dirty="0" smtClean="0"/>
              <a:t>Purpose:</a:t>
            </a:r>
            <a:br>
              <a:rPr lang="en-US" dirty="0" smtClean="0"/>
            </a:br>
            <a:r>
              <a:rPr lang="en-US" dirty="0" smtClean="0"/>
              <a:t>The Integral Part of Existence</a:t>
            </a:r>
            <a:endParaRPr lang="en-US" dirty="0"/>
          </a:p>
        </p:txBody>
      </p:sp>
      <p:graphicFrame>
        <p:nvGraphicFramePr>
          <p:cNvPr id="5" name="Diagram 4"/>
          <p:cNvGraphicFramePr/>
          <p:nvPr>
            <p:extLst>
              <p:ext uri="{D42A27DB-BD31-4B8C-83A1-F6EECF244321}">
                <p14:modId xmlns:p14="http://schemas.microsoft.com/office/powerpoint/2010/main" val="181452791"/>
              </p:ext>
            </p:extLst>
          </p:nvPr>
        </p:nvGraphicFramePr>
        <p:xfrm>
          <a:off x="762000" y="2667000"/>
          <a:ext cx="7772400" cy="419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4135880" y="5029200"/>
            <a:ext cx="1024639" cy="830997"/>
          </a:xfrm>
          <a:prstGeom prst="rect">
            <a:avLst/>
          </a:prstGeom>
          <a:noFill/>
        </p:spPr>
        <p:txBody>
          <a:bodyPr wrap="none" rtlCol="0">
            <a:spAutoFit/>
          </a:bodyPr>
          <a:lstStyle/>
          <a:p>
            <a:r>
              <a:rPr lang="en-US" sz="2400" b="1" dirty="0" smtClean="0">
                <a:solidFill>
                  <a:schemeClr val="bg1"/>
                </a:solidFill>
                <a:effectLst>
                  <a:outerShdw blurRad="38100" dist="38100" dir="2700000" algn="tl">
                    <a:srgbClr val="000000">
                      <a:alpha val="43137"/>
                    </a:srgbClr>
                  </a:outerShdw>
                </a:effectLst>
              </a:rPr>
              <a:t>Sweet</a:t>
            </a:r>
          </a:p>
          <a:p>
            <a:pPr algn="ctr"/>
            <a:r>
              <a:rPr lang="en-US" sz="2400" b="1" dirty="0" smtClean="0">
                <a:solidFill>
                  <a:schemeClr val="bg1"/>
                </a:solidFill>
                <a:effectLst>
                  <a:outerShdw blurRad="38100" dist="38100" dir="2700000" algn="tl">
                    <a:srgbClr val="000000">
                      <a:alpha val="43137"/>
                    </a:srgbClr>
                  </a:outerShdw>
                </a:effectLst>
              </a:rPr>
              <a:t>Spot</a:t>
            </a:r>
            <a:endParaRPr lang="en-US" sz="2400" b="1" dirty="0">
              <a:solidFill>
                <a:schemeClr val="bg1"/>
              </a:solidFill>
              <a:effectLst>
                <a:outerShdw blurRad="38100" dist="38100" dir="2700000" algn="tl">
                  <a:srgbClr val="000000">
                    <a:alpha val="43137"/>
                  </a:srgbClr>
                </a:outerShdw>
              </a:effectLst>
            </a:endParaRPr>
          </a:p>
        </p:txBody>
      </p:sp>
      <p:sp>
        <p:nvSpPr>
          <p:cNvPr id="9" name="Left Brace 8"/>
          <p:cNvSpPr/>
          <p:nvPr/>
        </p:nvSpPr>
        <p:spPr>
          <a:xfrm>
            <a:off x="2438400" y="2667000"/>
            <a:ext cx="533400" cy="1594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114563" y="2888313"/>
            <a:ext cx="1228221" cy="923330"/>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Define</a:t>
            </a:r>
          </a:p>
          <a:p>
            <a:pPr marL="285750" indent="-285750">
              <a:buFont typeface="Arial" panose="020B0604020202020204" pitchFamily="34" charset="0"/>
              <a:buChar char="•"/>
            </a:pPr>
            <a:r>
              <a:rPr lang="en-US" i="1" dirty="0" smtClean="0">
                <a:solidFill>
                  <a:schemeClr val="accent1">
                    <a:lumMod val="60000"/>
                    <a:lumOff val="40000"/>
                  </a:schemeClr>
                </a:solidFill>
              </a:rPr>
              <a:t>Decide</a:t>
            </a:r>
          </a:p>
          <a:p>
            <a:pPr marL="285750" indent="-285750">
              <a:buFont typeface="Arial" panose="020B0604020202020204" pitchFamily="34" charset="0"/>
              <a:buChar char="•"/>
            </a:pPr>
            <a:r>
              <a:rPr lang="en-US" i="1" dirty="0" smtClean="0">
                <a:solidFill>
                  <a:schemeClr val="accent1">
                    <a:lumMod val="60000"/>
                    <a:lumOff val="40000"/>
                  </a:schemeClr>
                </a:solidFill>
              </a:rPr>
              <a:t>Develop</a:t>
            </a:r>
          </a:p>
        </p:txBody>
      </p:sp>
      <p:sp>
        <p:nvSpPr>
          <p:cNvPr id="11" name="Left Brace 10"/>
          <p:cNvSpPr/>
          <p:nvPr/>
        </p:nvSpPr>
        <p:spPr>
          <a:xfrm>
            <a:off x="1704837" y="4653844"/>
            <a:ext cx="533400" cy="18231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81000" y="5103757"/>
            <a:ext cx="1216808" cy="923330"/>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Job</a:t>
            </a:r>
          </a:p>
          <a:p>
            <a:pPr marL="285750" indent="-285750">
              <a:buFont typeface="Arial" panose="020B0604020202020204" pitchFamily="34" charset="0"/>
              <a:buChar char="•"/>
            </a:pPr>
            <a:r>
              <a:rPr lang="en-US" i="1" dirty="0" smtClean="0">
                <a:solidFill>
                  <a:schemeClr val="accent1">
                    <a:lumMod val="60000"/>
                    <a:lumOff val="40000"/>
                  </a:schemeClr>
                </a:solidFill>
              </a:rPr>
              <a:t>Career</a:t>
            </a:r>
          </a:p>
          <a:p>
            <a:pPr marL="285750" indent="-285750">
              <a:buFont typeface="Arial" panose="020B0604020202020204" pitchFamily="34" charset="0"/>
              <a:buChar char="•"/>
            </a:pPr>
            <a:r>
              <a:rPr lang="en-US" i="1" dirty="0" smtClean="0">
                <a:solidFill>
                  <a:schemeClr val="accent1">
                    <a:lumMod val="60000"/>
                    <a:lumOff val="40000"/>
                  </a:schemeClr>
                </a:solidFill>
              </a:rPr>
              <a:t>Purpose</a:t>
            </a:r>
          </a:p>
        </p:txBody>
      </p:sp>
      <p:sp>
        <p:nvSpPr>
          <p:cNvPr id="13" name="TextBox 12"/>
          <p:cNvSpPr txBox="1"/>
          <p:nvPr/>
        </p:nvSpPr>
        <p:spPr>
          <a:xfrm>
            <a:off x="7644642" y="5029200"/>
            <a:ext cx="1194558" cy="1477328"/>
          </a:xfrm>
          <a:prstGeom prst="rect">
            <a:avLst/>
          </a:prstGeom>
          <a:noFill/>
        </p:spPr>
        <p:txBody>
          <a:bodyPr wrap="none" rtlCol="0">
            <a:spAutoFit/>
          </a:bodyPr>
          <a:lstStyle/>
          <a:p>
            <a:pPr marL="285750" indent="-285750">
              <a:buFont typeface="Arial" panose="020B0604020202020204" pitchFamily="34" charset="0"/>
              <a:buChar char="•"/>
            </a:pPr>
            <a:r>
              <a:rPr lang="en-US" i="1" dirty="0" smtClean="0">
                <a:solidFill>
                  <a:schemeClr val="accent1">
                    <a:lumMod val="60000"/>
                    <a:lumOff val="40000"/>
                  </a:schemeClr>
                </a:solidFill>
              </a:rPr>
              <a:t>Ethical</a:t>
            </a:r>
          </a:p>
          <a:p>
            <a:pPr marL="285750" indent="-285750">
              <a:buFont typeface="Arial" panose="020B0604020202020204" pitchFamily="34" charset="0"/>
              <a:buChar char="•"/>
            </a:pPr>
            <a:r>
              <a:rPr lang="en-US" i="1" dirty="0" smtClean="0">
                <a:solidFill>
                  <a:schemeClr val="accent1">
                    <a:lumMod val="60000"/>
                    <a:lumOff val="40000"/>
                  </a:schemeClr>
                </a:solidFill>
              </a:rPr>
              <a:t>Deliver</a:t>
            </a:r>
          </a:p>
          <a:p>
            <a:pPr marL="285750" indent="-285750">
              <a:buFont typeface="Arial" panose="020B0604020202020204" pitchFamily="34" charset="0"/>
              <a:buChar char="•"/>
            </a:pPr>
            <a:r>
              <a:rPr lang="en-US" i="1" dirty="0" smtClean="0">
                <a:solidFill>
                  <a:schemeClr val="accent1">
                    <a:lumMod val="60000"/>
                    <a:lumOff val="40000"/>
                  </a:schemeClr>
                </a:solidFill>
              </a:rPr>
              <a:t>Serve</a:t>
            </a:r>
          </a:p>
          <a:p>
            <a:pPr marL="285750" indent="-285750">
              <a:buFont typeface="Arial" panose="020B0604020202020204" pitchFamily="34" charset="0"/>
              <a:buChar char="•"/>
            </a:pPr>
            <a:r>
              <a:rPr lang="en-US" i="1" dirty="0" smtClean="0">
                <a:solidFill>
                  <a:schemeClr val="accent1">
                    <a:lumMod val="60000"/>
                    <a:lumOff val="40000"/>
                  </a:schemeClr>
                </a:solidFill>
              </a:rPr>
              <a:t>Delight</a:t>
            </a:r>
          </a:p>
          <a:p>
            <a:pPr marL="285750" indent="-285750">
              <a:buFont typeface="Arial" panose="020B0604020202020204" pitchFamily="34" charset="0"/>
              <a:buChar char="•"/>
            </a:pPr>
            <a:r>
              <a:rPr lang="en-US" i="1" dirty="0" smtClean="0">
                <a:solidFill>
                  <a:schemeClr val="accent1">
                    <a:lumMod val="60000"/>
                    <a:lumOff val="40000"/>
                  </a:schemeClr>
                </a:solidFill>
              </a:rPr>
              <a:t>Engage</a:t>
            </a:r>
            <a:endParaRPr lang="en-US" i="1" dirty="0">
              <a:solidFill>
                <a:schemeClr val="accent1">
                  <a:lumMod val="60000"/>
                  <a:lumOff val="40000"/>
                </a:schemeClr>
              </a:solidFill>
            </a:endParaRPr>
          </a:p>
        </p:txBody>
      </p:sp>
      <p:sp>
        <p:nvSpPr>
          <p:cNvPr id="14" name="Left Brace 13"/>
          <p:cNvSpPr/>
          <p:nvPr/>
        </p:nvSpPr>
        <p:spPr>
          <a:xfrm>
            <a:off x="7173672" y="4495800"/>
            <a:ext cx="699570" cy="2286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0" y="6400800"/>
            <a:ext cx="2342784" cy="461665"/>
          </a:xfrm>
          <a:prstGeom prst="rect">
            <a:avLst/>
          </a:prstGeom>
          <a:noFill/>
        </p:spPr>
        <p:txBody>
          <a:bodyPr wrap="square" rtlCol="0">
            <a:spAutoFit/>
          </a:bodyPr>
          <a:lstStyle/>
          <a:p>
            <a:r>
              <a:rPr lang="en-US" sz="1200" i="1" dirty="0" smtClean="0">
                <a:solidFill>
                  <a:schemeClr val="bg2">
                    <a:lumMod val="60000"/>
                    <a:lumOff val="40000"/>
                  </a:schemeClr>
                </a:solidFill>
              </a:rPr>
              <a:t>Source:</a:t>
            </a:r>
          </a:p>
          <a:p>
            <a:r>
              <a:rPr lang="en-US" sz="1200" i="1" dirty="0" smtClean="0">
                <a:solidFill>
                  <a:schemeClr val="bg2">
                    <a:lumMod val="60000"/>
                    <a:lumOff val="40000"/>
                  </a:schemeClr>
                </a:solidFill>
              </a:rPr>
              <a:t>“The Purpose Effect”, by </a:t>
            </a:r>
            <a:r>
              <a:rPr lang="en-US" sz="1200" i="1" dirty="0" err="1" smtClean="0">
                <a:solidFill>
                  <a:schemeClr val="bg2">
                    <a:lumMod val="60000"/>
                    <a:lumOff val="40000"/>
                  </a:schemeClr>
                </a:solidFill>
              </a:rPr>
              <a:t>Pontefract</a:t>
            </a:r>
            <a:endParaRPr lang="en-US" sz="1200" i="1" dirty="0">
              <a:solidFill>
                <a:schemeClr val="bg2">
                  <a:lumMod val="60000"/>
                  <a:lumOff val="40000"/>
                </a:schemeClr>
              </a:solidFill>
            </a:endParaRPr>
          </a:p>
        </p:txBody>
      </p:sp>
      <p:cxnSp>
        <p:nvCxnSpPr>
          <p:cNvPr id="4" name="Straight Arrow Connector 3"/>
          <p:cNvCxnSpPr/>
          <p:nvPr/>
        </p:nvCxnSpPr>
        <p:spPr>
          <a:xfrm flipH="1">
            <a:off x="4724400" y="2971800"/>
            <a:ext cx="27432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315200" y="2703647"/>
            <a:ext cx="1344328" cy="923330"/>
          </a:xfrm>
          <a:prstGeom prst="rect">
            <a:avLst/>
          </a:prstGeom>
          <a:noFill/>
        </p:spPr>
        <p:txBody>
          <a:bodyPr wrap="square" rtlCol="0">
            <a:spAutoFit/>
          </a:bodyPr>
          <a:lstStyle/>
          <a:p>
            <a:pPr algn="ctr"/>
            <a:r>
              <a:rPr lang="en-US" dirty="0" smtClean="0"/>
              <a:t>Triple Bottom Line</a:t>
            </a:r>
            <a:endParaRPr lang="en-US" dirty="0"/>
          </a:p>
        </p:txBody>
      </p:sp>
    </p:spTree>
    <p:extLst>
      <p:ext uri="{BB962C8B-B14F-4D97-AF65-F5344CB8AC3E}">
        <p14:creationId xmlns:p14="http://schemas.microsoft.com/office/powerpoint/2010/main" val="10688567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Value</a:t>
            </a:r>
            <a:endParaRPr lang="en-US" dirty="0"/>
          </a:p>
        </p:txBody>
      </p:sp>
      <p:sp>
        <p:nvSpPr>
          <p:cNvPr id="3" name="Text Placeholder 2"/>
          <p:cNvSpPr>
            <a:spLocks noGrp="1"/>
          </p:cNvSpPr>
          <p:nvPr>
            <p:ph type="body" idx="1"/>
          </p:nvPr>
        </p:nvSpPr>
        <p:spPr/>
        <p:txBody>
          <a:bodyPr/>
          <a:lstStyle/>
          <a:p>
            <a:r>
              <a:rPr lang="en-US" dirty="0" smtClean="0"/>
              <a:t>Defined</a:t>
            </a:r>
            <a:endParaRPr lang="en-US" dirty="0"/>
          </a:p>
        </p:txBody>
      </p:sp>
      <p:sp>
        <p:nvSpPr>
          <p:cNvPr id="4" name="Rectangle 3"/>
          <p:cNvSpPr/>
          <p:nvPr/>
        </p:nvSpPr>
        <p:spPr>
          <a:xfrm>
            <a:off x="1219200" y="2971800"/>
            <a:ext cx="7162800" cy="2308324"/>
          </a:xfrm>
          <a:prstGeom prst="rect">
            <a:avLst/>
          </a:prstGeom>
        </p:spPr>
        <p:txBody>
          <a:bodyPr wrap="square">
            <a:spAutoFit/>
          </a:bodyPr>
          <a:lstStyle/>
          <a:p>
            <a:pPr algn="ctr"/>
            <a:r>
              <a:rPr lang="en-US" sz="2400" i="1" dirty="0" smtClean="0">
                <a:solidFill>
                  <a:srgbClr val="FFFF00"/>
                </a:solidFill>
                <a:effectLst>
                  <a:outerShdw blurRad="38100" dist="38100" dir="2700000" algn="tl">
                    <a:srgbClr val="000000">
                      <a:alpha val="43137"/>
                    </a:srgbClr>
                  </a:outerShdw>
                </a:effectLst>
              </a:rPr>
              <a:t>‘Shared </a:t>
            </a:r>
            <a:r>
              <a:rPr lang="en-US" sz="2400" i="1" dirty="0">
                <a:solidFill>
                  <a:srgbClr val="FFFF00"/>
                </a:solidFill>
                <a:effectLst>
                  <a:outerShdw blurRad="38100" dist="38100" dir="2700000" algn="tl">
                    <a:srgbClr val="000000">
                      <a:alpha val="43137"/>
                    </a:srgbClr>
                  </a:outerShdw>
                </a:effectLst>
              </a:rPr>
              <a:t>Value: Corporate policies and practices that enhance competitiveness of the company while simultaneously advancing social and economic conditions in the communities in which it sells and </a:t>
            </a:r>
            <a:r>
              <a:rPr lang="en-US" sz="2400" i="1" dirty="0" smtClean="0">
                <a:solidFill>
                  <a:srgbClr val="FFFF00"/>
                </a:solidFill>
                <a:effectLst>
                  <a:outerShdw blurRad="38100" dist="38100" dir="2700000" algn="tl">
                    <a:srgbClr val="000000">
                      <a:alpha val="43137"/>
                    </a:srgbClr>
                  </a:outerShdw>
                </a:effectLst>
              </a:rPr>
              <a:t>operates.’</a:t>
            </a:r>
          </a:p>
          <a:p>
            <a:pPr algn="ctr"/>
            <a:endParaRPr lang="en-US" sz="2400" dirty="0">
              <a:solidFill>
                <a:srgbClr val="FFFF00"/>
              </a:solidFill>
              <a:effectLst>
                <a:outerShdw blurRad="38100" dist="38100" dir="2700000" algn="tl">
                  <a:srgbClr val="000000">
                    <a:alpha val="43137"/>
                  </a:srgbClr>
                </a:outerShdw>
              </a:effectLst>
            </a:endParaRPr>
          </a:p>
          <a:p>
            <a:pPr algn="ctr"/>
            <a:r>
              <a:rPr lang="en-US" sz="2400" dirty="0" smtClean="0">
                <a:solidFill>
                  <a:srgbClr val="FFFF00"/>
                </a:solidFill>
                <a:effectLst>
                  <a:outerShdw blurRad="38100" dist="38100" dir="2700000" algn="tl">
                    <a:srgbClr val="000000">
                      <a:alpha val="43137"/>
                    </a:srgbClr>
                  </a:outerShdw>
                </a:effectLst>
              </a:rPr>
              <a:t>					</a:t>
            </a:r>
            <a:r>
              <a:rPr lang="en-US" sz="2400" i="1" dirty="0" smtClean="0">
                <a:solidFill>
                  <a:schemeClr val="bg2">
                    <a:lumMod val="40000"/>
                    <a:lumOff val="60000"/>
                  </a:schemeClr>
                </a:solidFill>
                <a:effectLst>
                  <a:outerShdw blurRad="38100" dist="38100" dir="2700000" algn="tl">
                    <a:srgbClr val="000000">
                      <a:alpha val="43137"/>
                    </a:srgbClr>
                  </a:outerShdw>
                </a:effectLst>
              </a:rPr>
              <a:t>- Porter, 2012</a:t>
            </a:r>
            <a:endParaRPr lang="en-US" sz="2400" i="1" dirty="0">
              <a:solidFill>
                <a:schemeClr val="bg2">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10469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25118</TotalTime>
  <Words>1161</Words>
  <Application>Microsoft Office PowerPoint</Application>
  <PresentationFormat>On-screen Show (4:3)</PresentationFormat>
  <Paragraphs>331</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Module</vt:lpstr>
      <vt:lpstr>On!Purpose</vt:lpstr>
      <vt:lpstr>Q&amp;A</vt:lpstr>
      <vt:lpstr>Affect</vt:lpstr>
      <vt:lpstr>Trends</vt:lpstr>
      <vt:lpstr>Economic Eras </vt:lpstr>
      <vt:lpstr>PowerPoint Presentation</vt:lpstr>
      <vt:lpstr>PowerPoint Presentation</vt:lpstr>
      <vt:lpstr>Purpose: The Integral Part of Existence</vt:lpstr>
      <vt:lpstr>Shared Value</vt:lpstr>
      <vt:lpstr>PowerPoint Presentation</vt:lpstr>
      <vt:lpstr>PowerPoint Presentation</vt:lpstr>
      <vt:lpstr>PowerPoint Presentation</vt:lpstr>
      <vt:lpstr>Innovation </vt:lpstr>
      <vt:lpstr>PowerPoint Presentation</vt:lpstr>
      <vt:lpstr>Prominent Authors</vt:lpstr>
      <vt:lpstr>Traits</vt:lpstr>
      <vt:lpstr>PowerPoint Presentation</vt:lpstr>
      <vt:lpstr>10 Year Focus</vt:lpstr>
      <vt:lpstr>PowerPoint Presentation</vt:lpstr>
      <vt:lpstr>Becoming Irresistible Culture</vt:lpstr>
      <vt:lpstr>New HR Direction</vt:lpstr>
      <vt:lpstr>New HR Direction</vt:lpstr>
      <vt:lpstr>Prominent Authors</vt:lpstr>
      <vt:lpstr>Trajectory</vt:lpstr>
      <vt:lpstr>PowerPoint Presentation</vt:lpstr>
      <vt:lpstr>Purpose: The Integral Part of Existence</vt:lpstr>
      <vt:lpstr>PowerPoint Presentation</vt:lpstr>
      <vt:lpstr>Young!</vt:lpstr>
      <vt:lpstr>PowerPoint Presentation</vt:lpstr>
      <vt:lpstr>PowerPoint Presentation</vt:lpstr>
      <vt:lpstr>PowerPoint Presentation</vt:lpstr>
      <vt:lpstr>Purpose Driven</vt:lpstr>
      <vt:lpstr>PowerPoint Presentation</vt:lpstr>
      <vt:lpstr>PowerPoint Presentation</vt:lpstr>
      <vt:lpstr>PowerPoint Presentation</vt:lpstr>
      <vt:lpstr>PowerPoint Presentation</vt:lpstr>
      <vt:lpstr>Education</vt:lpstr>
      <vt:lpstr>What Is Your Purpose?</vt:lpstr>
      <vt:lpstr>Passion . Productivity . Profit</vt:lpstr>
      <vt:lpstr>Q&amp;A</vt:lpstr>
      <vt:lpstr>Thank YOU very much!</vt:lpstr>
      <vt:lpstr>PowerPoint Presentation</vt:lpstr>
      <vt:lpstr>References</vt:lpstr>
      <vt:lpstr>References</vt:lpstr>
      <vt:lpstr>References</vt:lpstr>
      <vt:lpstr>On!Purpose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On!Purpose</dc:title>
  <dc:creator>Maria Pressentin</dc:creator>
  <cp:lastModifiedBy>Maria Pressentin</cp:lastModifiedBy>
  <cp:revision>290</cp:revision>
  <cp:lastPrinted>2017-02-13T05:28:38Z</cp:lastPrinted>
  <dcterms:created xsi:type="dcterms:W3CDTF">2017-01-28T04:07:02Z</dcterms:created>
  <dcterms:modified xsi:type="dcterms:W3CDTF">2017-02-27T09:59:23Z</dcterms:modified>
</cp:coreProperties>
</file>